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96"/>
  </p:notesMasterIdLst>
  <p:handoutMasterIdLst>
    <p:handoutMasterId r:id="rId97"/>
  </p:handoutMasterIdLst>
  <p:sldIdLst>
    <p:sldId id="269" r:id="rId2"/>
    <p:sldId id="585" r:id="rId3"/>
    <p:sldId id="586" r:id="rId4"/>
    <p:sldId id="587" r:id="rId5"/>
    <p:sldId id="588" r:id="rId6"/>
    <p:sldId id="469" r:id="rId7"/>
    <p:sldId id="557" r:id="rId8"/>
    <p:sldId id="488" r:id="rId9"/>
    <p:sldId id="558" r:id="rId10"/>
    <p:sldId id="489" r:id="rId11"/>
    <p:sldId id="487" r:id="rId12"/>
    <p:sldId id="559" r:id="rId13"/>
    <p:sldId id="486" r:id="rId14"/>
    <p:sldId id="490" r:id="rId15"/>
    <p:sldId id="491" r:id="rId16"/>
    <p:sldId id="492" r:id="rId17"/>
    <p:sldId id="502" r:id="rId18"/>
    <p:sldId id="560" r:id="rId19"/>
    <p:sldId id="503" r:id="rId20"/>
    <p:sldId id="561" r:id="rId21"/>
    <p:sldId id="548" r:id="rId22"/>
    <p:sldId id="562" r:id="rId23"/>
    <p:sldId id="550" r:id="rId24"/>
    <p:sldId id="563" r:id="rId25"/>
    <p:sldId id="549" r:id="rId26"/>
    <p:sldId id="551" r:id="rId27"/>
    <p:sldId id="564" r:id="rId28"/>
    <p:sldId id="501" r:id="rId29"/>
    <p:sldId id="565" r:id="rId30"/>
    <p:sldId id="493" r:id="rId31"/>
    <p:sldId id="498" r:id="rId32"/>
    <p:sldId id="566" r:id="rId33"/>
    <p:sldId id="497" r:id="rId34"/>
    <p:sldId id="496" r:id="rId35"/>
    <p:sldId id="567" r:id="rId36"/>
    <p:sldId id="568" r:id="rId37"/>
    <p:sldId id="537" r:id="rId38"/>
    <p:sldId id="569" r:id="rId39"/>
    <p:sldId id="504" r:id="rId40"/>
    <p:sldId id="545" r:id="rId41"/>
    <p:sldId id="570" r:id="rId42"/>
    <p:sldId id="584" r:id="rId43"/>
    <p:sldId id="544" r:id="rId44"/>
    <p:sldId id="546" r:id="rId45"/>
    <p:sldId id="547" r:id="rId46"/>
    <p:sldId id="483" r:id="rId47"/>
    <p:sldId id="571" r:id="rId48"/>
    <p:sldId id="482" r:id="rId49"/>
    <p:sldId id="514" r:id="rId50"/>
    <p:sldId id="513" r:id="rId51"/>
    <p:sldId id="512" r:id="rId52"/>
    <p:sldId id="481" r:id="rId53"/>
    <p:sldId id="572" r:id="rId54"/>
    <p:sldId id="519" r:id="rId55"/>
    <p:sldId id="480" r:id="rId56"/>
    <p:sldId id="573" r:id="rId57"/>
    <p:sldId id="479" r:id="rId58"/>
    <p:sldId id="574" r:id="rId59"/>
    <p:sldId id="478" r:id="rId60"/>
    <p:sldId id="575" r:id="rId61"/>
    <p:sldId id="477" r:id="rId62"/>
    <p:sldId id="476" r:id="rId63"/>
    <p:sldId id="528" r:id="rId64"/>
    <p:sldId id="527" r:id="rId65"/>
    <p:sldId id="576" r:id="rId66"/>
    <p:sldId id="526" r:id="rId67"/>
    <p:sldId id="525" r:id="rId68"/>
    <p:sldId id="475" r:id="rId69"/>
    <p:sldId id="474" r:id="rId70"/>
    <p:sldId id="555" r:id="rId71"/>
    <p:sldId id="554" r:id="rId72"/>
    <p:sldId id="472" r:id="rId73"/>
    <p:sldId id="577" r:id="rId74"/>
    <p:sldId id="532" r:id="rId75"/>
    <p:sldId id="578" r:id="rId76"/>
    <p:sldId id="531" r:id="rId77"/>
    <p:sldId id="536" r:id="rId78"/>
    <p:sldId id="579" r:id="rId79"/>
    <p:sldId id="535" r:id="rId80"/>
    <p:sldId id="581" r:id="rId81"/>
    <p:sldId id="582" r:id="rId82"/>
    <p:sldId id="583" r:id="rId83"/>
    <p:sldId id="534" r:id="rId84"/>
    <p:sldId id="580" r:id="rId85"/>
    <p:sldId id="510" r:id="rId86"/>
    <p:sldId id="522" r:id="rId87"/>
    <p:sldId id="523" r:id="rId88"/>
    <p:sldId id="524" r:id="rId89"/>
    <p:sldId id="543" r:id="rId90"/>
    <p:sldId id="470" r:id="rId91"/>
    <p:sldId id="540" r:id="rId92"/>
    <p:sldId id="414" r:id="rId93"/>
    <p:sldId id="590" r:id="rId94"/>
    <p:sldId id="589" r:id="rId9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50000" saltData="qQ0jEfx6JBI0Cny2+uYDSg" hashData="E8+XyJ0d0/wZYL/1I6gn49Y5PkA"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CC00CC"/>
    <a:srgbClr val="009900"/>
    <a:srgbClr val="CC0099"/>
    <a:srgbClr val="FF33CC"/>
    <a:srgbClr val="FF3300"/>
    <a:srgbClr val="FF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8" autoAdjust="0"/>
    <p:restoredTop sz="94646"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08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170611" cy="478901"/>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pPr>
              <a:defRPr/>
            </a:pPr>
            <a:endParaRPr lang="en-US"/>
          </a:p>
        </p:txBody>
      </p:sp>
      <p:sp>
        <p:nvSpPr>
          <p:cNvPr id="3075" name="Rectangle 3"/>
          <p:cNvSpPr>
            <a:spLocks noGrp="1" noChangeArrowheads="1"/>
          </p:cNvSpPr>
          <p:nvPr>
            <p:ph type="dt" sz="quarter" idx="1"/>
          </p:nvPr>
        </p:nvSpPr>
        <p:spPr bwMode="auto">
          <a:xfrm>
            <a:off x="4144589" y="1"/>
            <a:ext cx="3170611" cy="478901"/>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pPr>
              <a:defRPr/>
            </a:pPr>
            <a:endParaRPr lang="en-US"/>
          </a:p>
        </p:txBody>
      </p:sp>
      <p:sp>
        <p:nvSpPr>
          <p:cNvPr id="3076" name="Rectangle 4"/>
          <p:cNvSpPr>
            <a:spLocks noGrp="1" noChangeArrowheads="1"/>
          </p:cNvSpPr>
          <p:nvPr>
            <p:ph type="ftr" sz="quarter" idx="2"/>
          </p:nvPr>
        </p:nvSpPr>
        <p:spPr bwMode="auto">
          <a:xfrm>
            <a:off x="0" y="9120754"/>
            <a:ext cx="3170611" cy="478901"/>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pPr>
              <a:defRPr/>
            </a:pPr>
            <a:endParaRPr lang="en-US"/>
          </a:p>
        </p:txBody>
      </p:sp>
      <p:sp>
        <p:nvSpPr>
          <p:cNvPr id="3077" name="Rectangle 5"/>
          <p:cNvSpPr>
            <a:spLocks noGrp="1" noChangeArrowheads="1"/>
          </p:cNvSpPr>
          <p:nvPr>
            <p:ph type="sldNum" sz="quarter" idx="3"/>
          </p:nvPr>
        </p:nvSpPr>
        <p:spPr bwMode="auto">
          <a:xfrm>
            <a:off x="4144589" y="9120754"/>
            <a:ext cx="3170611" cy="478901"/>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cs typeface="Times New Roman" pitchFamily="18" charset="0"/>
              </a:defRPr>
            </a:lvl1pPr>
          </a:lstStyle>
          <a:p>
            <a:pPr>
              <a:defRPr/>
            </a:pPr>
            <a:fld id="{AA225596-E414-441B-AE89-2088043942E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100000"/>
                <a:invGamma/>
              </a:schemeClr>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3170611" cy="478901"/>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pPr>
              <a:defRPr/>
            </a:pPr>
            <a:endParaRPr lang="en-US"/>
          </a:p>
        </p:txBody>
      </p:sp>
      <p:sp>
        <p:nvSpPr>
          <p:cNvPr id="2051" name="Rectangle 3"/>
          <p:cNvSpPr>
            <a:spLocks noGrp="1" noChangeArrowheads="1"/>
          </p:cNvSpPr>
          <p:nvPr>
            <p:ph type="dt" idx="1"/>
          </p:nvPr>
        </p:nvSpPr>
        <p:spPr bwMode="auto">
          <a:xfrm>
            <a:off x="4144589" y="1"/>
            <a:ext cx="3170611" cy="478901"/>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pPr>
              <a:defRPr/>
            </a:pPr>
            <a:endParaRPr lang="en-US"/>
          </a:p>
        </p:txBody>
      </p:sp>
      <p:sp>
        <p:nvSpPr>
          <p:cNvPr id="2052" name="Rectangle 4"/>
          <p:cNvSpPr>
            <a:spLocks noGrp="1" noChangeArrowheads="1"/>
          </p:cNvSpPr>
          <p:nvPr>
            <p:ph type="ftr" sz="quarter" idx="4"/>
          </p:nvPr>
        </p:nvSpPr>
        <p:spPr bwMode="auto">
          <a:xfrm>
            <a:off x="0" y="9120754"/>
            <a:ext cx="3170611" cy="478901"/>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pPr>
              <a:defRPr/>
            </a:pPr>
            <a:endParaRPr lang="en-US"/>
          </a:p>
        </p:txBody>
      </p:sp>
      <p:sp>
        <p:nvSpPr>
          <p:cNvPr id="2053" name="Rectangle 5"/>
          <p:cNvSpPr>
            <a:spLocks noGrp="1" noChangeArrowheads="1"/>
          </p:cNvSpPr>
          <p:nvPr>
            <p:ph type="sldNum" sz="quarter" idx="5"/>
          </p:nvPr>
        </p:nvSpPr>
        <p:spPr bwMode="auto">
          <a:xfrm>
            <a:off x="4144589" y="9120754"/>
            <a:ext cx="3170611" cy="478901"/>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cs typeface="Times New Roman" pitchFamily="18" charset="0"/>
              </a:defRPr>
            </a:lvl1pPr>
          </a:lstStyle>
          <a:p>
            <a:pPr>
              <a:defRPr/>
            </a:pPr>
            <a:fld id="{3E411695-9AEC-4666-84B5-802FDF938BBD}" type="slidenum">
              <a:rPr lang="en-US"/>
              <a:pPr>
                <a:defRPr/>
              </a:pPr>
              <a:t>‹#›</a:t>
            </a:fld>
            <a:endParaRPr lang="en-US"/>
          </a:p>
        </p:txBody>
      </p:sp>
      <p:sp>
        <p:nvSpPr>
          <p:cNvPr id="2054" name="Rectangle 6"/>
          <p:cNvSpPr>
            <a:spLocks noGrp="1" noChangeArrowheads="1"/>
          </p:cNvSpPr>
          <p:nvPr>
            <p:ph type="body" sz="quarter" idx="3"/>
          </p:nvPr>
        </p:nvSpPr>
        <p:spPr bwMode="auto">
          <a:xfrm>
            <a:off x="975707" y="4557287"/>
            <a:ext cx="5363789" cy="4320926"/>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6263" name="Rectangle 7"/>
          <p:cNvSpPr>
            <a:spLocks noGrp="1" noRot="1" noChangeAspect="1" noChangeArrowheads="1" noTextEdit="1"/>
          </p:cNvSpPr>
          <p:nvPr>
            <p:ph type="sldImg" idx="2"/>
          </p:nvPr>
        </p:nvSpPr>
        <p:spPr bwMode="auto">
          <a:xfrm>
            <a:off x="1274763" y="731838"/>
            <a:ext cx="4765675" cy="3573462"/>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5"/>
          <p:cNvSpPr>
            <a:spLocks noGrp="1" noChangeArrowheads="1"/>
          </p:cNvSpPr>
          <p:nvPr>
            <p:ph type="sldNum" sz="quarter" idx="5"/>
          </p:nvPr>
        </p:nvSpPr>
        <p:spPr>
          <a:noFill/>
        </p:spPr>
        <p:txBody>
          <a:bodyPr/>
          <a:lstStyle/>
          <a:p>
            <a:fld id="{2E761D68-BE2A-4685-8AA6-89D4FF60250D}" type="slidenum">
              <a:rPr lang="en-US" smtClean="0"/>
              <a:pPr/>
              <a:t>1</a:t>
            </a:fld>
            <a:endParaRPr lang="en-US" smtClean="0"/>
          </a:p>
        </p:txBody>
      </p:sp>
      <p:sp>
        <p:nvSpPr>
          <p:cNvPr id="9728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728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11</a:t>
            </a:r>
          </a:p>
        </p:txBody>
      </p:sp>
      <p:sp>
        <p:nvSpPr>
          <p:cNvPr id="9728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728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728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728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11</a:t>
            </a:r>
          </a:p>
        </p:txBody>
      </p:sp>
      <p:sp>
        <p:nvSpPr>
          <p:cNvPr id="9728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729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7291" name="Rectangle 10"/>
          <p:cNvSpPr>
            <a:spLocks noGrp="1" noChangeArrowheads="1"/>
          </p:cNvSpPr>
          <p:nvPr>
            <p:ph type="body" idx="1"/>
          </p:nvPr>
        </p:nvSpPr>
        <p:spPr>
          <a:noFill/>
          <a:ln/>
        </p:spPr>
        <p:txBody>
          <a:bodyPr/>
          <a:lstStyle/>
          <a:p>
            <a:endParaRPr lang="en-US" smtClean="0"/>
          </a:p>
        </p:txBody>
      </p:sp>
      <p:sp>
        <p:nvSpPr>
          <p:cNvPr id="97292" name="Rectangle 11"/>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5"/>
          <p:cNvSpPr>
            <a:spLocks noGrp="1" noChangeArrowheads="1"/>
          </p:cNvSpPr>
          <p:nvPr>
            <p:ph type="sldNum" sz="quarter" idx="5"/>
          </p:nvPr>
        </p:nvSpPr>
        <p:spPr>
          <a:noFill/>
        </p:spPr>
        <p:txBody>
          <a:bodyPr/>
          <a:lstStyle/>
          <a:p>
            <a:fld id="{97D7E7B5-C172-4255-B63D-C53780251D26}" type="slidenum">
              <a:rPr lang="en-US" smtClean="0"/>
              <a:pPr/>
              <a:t>10</a:t>
            </a:fld>
            <a:endParaRPr lang="en-US" smtClean="0"/>
          </a:p>
        </p:txBody>
      </p:sp>
      <p:sp>
        <p:nvSpPr>
          <p:cNvPr id="10445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445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445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445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445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445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445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445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4459" name="Rectangle 10"/>
          <p:cNvSpPr>
            <a:spLocks noGrp="1" noChangeArrowheads="1"/>
          </p:cNvSpPr>
          <p:nvPr>
            <p:ph type="body" idx="1"/>
          </p:nvPr>
        </p:nvSpPr>
        <p:spPr>
          <a:noFill/>
          <a:ln/>
        </p:spPr>
        <p:txBody>
          <a:bodyPr/>
          <a:lstStyle/>
          <a:p>
            <a:endParaRPr lang="en-US" smtClean="0"/>
          </a:p>
        </p:txBody>
      </p:sp>
      <p:sp>
        <p:nvSpPr>
          <p:cNvPr id="104460" name="Rectangle 11"/>
          <p:cNvSpPr>
            <a:spLocks noGrp="1" noRot="1" noChangeAspect="1" noChangeArrowheads="1" noTextEdit="1"/>
          </p:cNvSpPr>
          <p:nvPr>
            <p:ph type="sldImg"/>
          </p:nvPr>
        </p:nvSpPr>
        <p:spPr>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5"/>
          <p:cNvSpPr>
            <a:spLocks noGrp="1" noChangeArrowheads="1"/>
          </p:cNvSpPr>
          <p:nvPr>
            <p:ph type="sldNum" sz="quarter" idx="5"/>
          </p:nvPr>
        </p:nvSpPr>
        <p:spPr>
          <a:noFill/>
        </p:spPr>
        <p:txBody>
          <a:bodyPr/>
          <a:lstStyle/>
          <a:p>
            <a:fld id="{8776E511-B938-4BE0-AEC8-DAC1CC173487}" type="slidenum">
              <a:rPr lang="en-US" smtClean="0"/>
              <a:pPr/>
              <a:t>11</a:t>
            </a:fld>
            <a:endParaRPr lang="en-US" smtClean="0"/>
          </a:p>
        </p:txBody>
      </p:sp>
      <p:sp>
        <p:nvSpPr>
          <p:cNvPr id="10547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547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547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547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547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548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548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548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5483" name="Rectangle 10"/>
          <p:cNvSpPr>
            <a:spLocks noGrp="1" noChangeArrowheads="1"/>
          </p:cNvSpPr>
          <p:nvPr>
            <p:ph type="body" idx="1"/>
          </p:nvPr>
        </p:nvSpPr>
        <p:spPr>
          <a:noFill/>
          <a:ln/>
        </p:spPr>
        <p:txBody>
          <a:bodyPr/>
          <a:lstStyle/>
          <a:p>
            <a:endParaRPr lang="en-US" smtClean="0"/>
          </a:p>
        </p:txBody>
      </p:sp>
      <p:sp>
        <p:nvSpPr>
          <p:cNvPr id="105484" name="Rectangle 11"/>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5"/>
          <p:cNvSpPr>
            <a:spLocks noGrp="1" noChangeArrowheads="1"/>
          </p:cNvSpPr>
          <p:nvPr>
            <p:ph type="sldNum" sz="quarter" idx="5"/>
          </p:nvPr>
        </p:nvSpPr>
        <p:spPr>
          <a:noFill/>
        </p:spPr>
        <p:txBody>
          <a:bodyPr/>
          <a:lstStyle/>
          <a:p>
            <a:fld id="{067129BC-68ED-43EA-AE76-C230C032E31B}" type="slidenum">
              <a:rPr lang="en-US" smtClean="0"/>
              <a:pPr/>
              <a:t>12</a:t>
            </a:fld>
            <a:endParaRPr lang="en-US" smtClean="0"/>
          </a:p>
        </p:txBody>
      </p:sp>
      <p:sp>
        <p:nvSpPr>
          <p:cNvPr id="10649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650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650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650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650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650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650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650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6507" name="Rectangle 10"/>
          <p:cNvSpPr>
            <a:spLocks noGrp="1" noChangeArrowheads="1"/>
          </p:cNvSpPr>
          <p:nvPr>
            <p:ph type="body" idx="1"/>
          </p:nvPr>
        </p:nvSpPr>
        <p:spPr>
          <a:noFill/>
          <a:ln/>
        </p:spPr>
        <p:txBody>
          <a:bodyPr/>
          <a:lstStyle/>
          <a:p>
            <a:endParaRPr lang="en-US" smtClean="0"/>
          </a:p>
        </p:txBody>
      </p:sp>
      <p:sp>
        <p:nvSpPr>
          <p:cNvPr id="106508" name="Rectangle 11"/>
          <p:cNvSpPr>
            <a:spLocks noGrp="1" noRot="1" noChangeAspect="1" noChangeArrowheads="1" noTextEdit="1"/>
          </p:cNvSpPr>
          <p:nvPr>
            <p:ph type="sldImg"/>
          </p:nvPr>
        </p:nvSpPr>
        <p:spPr>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5"/>
          <p:cNvSpPr>
            <a:spLocks noGrp="1" noChangeArrowheads="1"/>
          </p:cNvSpPr>
          <p:nvPr>
            <p:ph type="sldNum" sz="quarter" idx="5"/>
          </p:nvPr>
        </p:nvSpPr>
        <p:spPr>
          <a:noFill/>
        </p:spPr>
        <p:txBody>
          <a:bodyPr/>
          <a:lstStyle/>
          <a:p>
            <a:fld id="{318229C5-71BB-4AC9-94FB-28C071A16E81}" type="slidenum">
              <a:rPr lang="en-US" smtClean="0"/>
              <a:pPr/>
              <a:t>13</a:t>
            </a:fld>
            <a:endParaRPr lang="en-US" smtClean="0"/>
          </a:p>
        </p:txBody>
      </p:sp>
      <p:sp>
        <p:nvSpPr>
          <p:cNvPr id="10752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752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752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752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752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752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752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753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7531" name="Rectangle 10"/>
          <p:cNvSpPr>
            <a:spLocks noGrp="1" noChangeArrowheads="1"/>
          </p:cNvSpPr>
          <p:nvPr>
            <p:ph type="body" idx="1"/>
          </p:nvPr>
        </p:nvSpPr>
        <p:spPr>
          <a:noFill/>
          <a:ln/>
        </p:spPr>
        <p:txBody>
          <a:bodyPr/>
          <a:lstStyle/>
          <a:p>
            <a:endParaRPr lang="en-US" smtClean="0"/>
          </a:p>
        </p:txBody>
      </p:sp>
      <p:sp>
        <p:nvSpPr>
          <p:cNvPr id="107532" name="Rectangle 11"/>
          <p:cNvSpPr>
            <a:spLocks noGrp="1" noRot="1" noChangeAspect="1" noChangeArrowheads="1" noTextEdit="1"/>
          </p:cNvSpPr>
          <p:nvPr>
            <p:ph type="sldImg"/>
          </p:nvPr>
        </p:nvSpPr>
        <p:spPr>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5"/>
          <p:cNvSpPr>
            <a:spLocks noGrp="1" noChangeArrowheads="1"/>
          </p:cNvSpPr>
          <p:nvPr>
            <p:ph type="sldNum" sz="quarter" idx="5"/>
          </p:nvPr>
        </p:nvSpPr>
        <p:spPr>
          <a:noFill/>
        </p:spPr>
        <p:txBody>
          <a:bodyPr/>
          <a:lstStyle/>
          <a:p>
            <a:fld id="{9589826A-0464-4555-84C7-865886F661D3}" type="slidenum">
              <a:rPr lang="en-US" smtClean="0"/>
              <a:pPr/>
              <a:t>14</a:t>
            </a:fld>
            <a:endParaRPr lang="en-US" smtClean="0"/>
          </a:p>
        </p:txBody>
      </p:sp>
      <p:sp>
        <p:nvSpPr>
          <p:cNvPr id="10854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854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854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855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855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855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855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855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8555" name="Rectangle 10"/>
          <p:cNvSpPr>
            <a:spLocks noGrp="1" noChangeArrowheads="1"/>
          </p:cNvSpPr>
          <p:nvPr>
            <p:ph type="body" idx="1"/>
          </p:nvPr>
        </p:nvSpPr>
        <p:spPr>
          <a:noFill/>
          <a:ln/>
        </p:spPr>
        <p:txBody>
          <a:bodyPr/>
          <a:lstStyle/>
          <a:p>
            <a:endParaRPr lang="en-US" smtClean="0"/>
          </a:p>
        </p:txBody>
      </p:sp>
      <p:sp>
        <p:nvSpPr>
          <p:cNvPr id="108556" name="Rectangle 11"/>
          <p:cNvSpPr>
            <a:spLocks noGrp="1" noRot="1" noChangeAspect="1" noChangeArrowheads="1" noTextEdit="1"/>
          </p:cNvSpPr>
          <p:nvPr>
            <p:ph type="sldImg"/>
          </p:nvPr>
        </p:nvSpPr>
        <p:spPr>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p:cNvSpPr>
            <a:spLocks noGrp="1" noChangeArrowheads="1"/>
          </p:cNvSpPr>
          <p:nvPr>
            <p:ph type="sldNum" sz="quarter" idx="5"/>
          </p:nvPr>
        </p:nvSpPr>
        <p:spPr>
          <a:noFill/>
        </p:spPr>
        <p:txBody>
          <a:bodyPr/>
          <a:lstStyle/>
          <a:p>
            <a:fld id="{B5C8EDFA-C5F7-458D-9035-8D3ED610008A}" type="slidenum">
              <a:rPr lang="en-US" smtClean="0"/>
              <a:pPr/>
              <a:t>15</a:t>
            </a:fld>
            <a:endParaRPr lang="en-US" smtClean="0"/>
          </a:p>
        </p:txBody>
      </p:sp>
      <p:sp>
        <p:nvSpPr>
          <p:cNvPr id="10957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957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957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957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957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957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957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957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9579" name="Rectangle 10"/>
          <p:cNvSpPr>
            <a:spLocks noGrp="1" noChangeArrowheads="1"/>
          </p:cNvSpPr>
          <p:nvPr>
            <p:ph type="body" idx="1"/>
          </p:nvPr>
        </p:nvSpPr>
        <p:spPr>
          <a:noFill/>
          <a:ln/>
        </p:spPr>
        <p:txBody>
          <a:bodyPr/>
          <a:lstStyle/>
          <a:p>
            <a:endParaRPr lang="en-US" smtClean="0"/>
          </a:p>
        </p:txBody>
      </p:sp>
      <p:sp>
        <p:nvSpPr>
          <p:cNvPr id="109580" name="Rectangle 11"/>
          <p:cNvSpPr>
            <a:spLocks noGrp="1" noRot="1" noChangeAspect="1" noChangeArrowheads="1" noTextEdit="1"/>
          </p:cNvSpPr>
          <p:nvPr>
            <p:ph type="sldImg"/>
          </p:nvPr>
        </p:nvSpPr>
        <p:spPr>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5"/>
          <p:cNvSpPr>
            <a:spLocks noGrp="1" noChangeArrowheads="1"/>
          </p:cNvSpPr>
          <p:nvPr>
            <p:ph type="sldNum" sz="quarter" idx="5"/>
          </p:nvPr>
        </p:nvSpPr>
        <p:spPr>
          <a:noFill/>
        </p:spPr>
        <p:txBody>
          <a:bodyPr/>
          <a:lstStyle/>
          <a:p>
            <a:fld id="{825B6834-8F84-4AA0-BB67-6487B0C268C3}" type="slidenum">
              <a:rPr lang="en-US" smtClean="0"/>
              <a:pPr/>
              <a:t>16</a:t>
            </a:fld>
            <a:endParaRPr lang="en-US" smtClean="0"/>
          </a:p>
        </p:txBody>
      </p:sp>
      <p:sp>
        <p:nvSpPr>
          <p:cNvPr id="11059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059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059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059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059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060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060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060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0603" name="Rectangle 10"/>
          <p:cNvSpPr>
            <a:spLocks noGrp="1" noChangeArrowheads="1"/>
          </p:cNvSpPr>
          <p:nvPr>
            <p:ph type="body" idx="1"/>
          </p:nvPr>
        </p:nvSpPr>
        <p:spPr>
          <a:noFill/>
          <a:ln/>
        </p:spPr>
        <p:txBody>
          <a:bodyPr/>
          <a:lstStyle/>
          <a:p>
            <a:endParaRPr lang="en-US" smtClean="0"/>
          </a:p>
        </p:txBody>
      </p:sp>
      <p:sp>
        <p:nvSpPr>
          <p:cNvPr id="110604" name="Rectangle 11"/>
          <p:cNvSpPr>
            <a:spLocks noGrp="1" noRot="1" noChangeAspect="1" noChangeArrowheads="1" noTextEdit="1"/>
          </p:cNvSpPr>
          <p:nvPr>
            <p:ph type="sldImg"/>
          </p:nvPr>
        </p:nvSpPr>
        <p:spPr>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5"/>
          <p:cNvSpPr>
            <a:spLocks noGrp="1" noChangeArrowheads="1"/>
          </p:cNvSpPr>
          <p:nvPr>
            <p:ph type="sldNum" sz="quarter" idx="5"/>
          </p:nvPr>
        </p:nvSpPr>
        <p:spPr>
          <a:noFill/>
        </p:spPr>
        <p:txBody>
          <a:bodyPr/>
          <a:lstStyle/>
          <a:p>
            <a:fld id="{E8FA4AF5-BF86-44CC-93DC-61D6761282F8}" type="slidenum">
              <a:rPr lang="en-US" smtClean="0"/>
              <a:pPr/>
              <a:t>17</a:t>
            </a:fld>
            <a:endParaRPr lang="en-US" smtClean="0"/>
          </a:p>
        </p:txBody>
      </p:sp>
      <p:sp>
        <p:nvSpPr>
          <p:cNvPr id="11161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162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162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162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162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162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162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162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1627" name="Rectangle 10"/>
          <p:cNvSpPr>
            <a:spLocks noGrp="1" noChangeArrowheads="1"/>
          </p:cNvSpPr>
          <p:nvPr>
            <p:ph type="body" idx="1"/>
          </p:nvPr>
        </p:nvSpPr>
        <p:spPr>
          <a:noFill/>
          <a:ln/>
        </p:spPr>
        <p:txBody>
          <a:bodyPr/>
          <a:lstStyle/>
          <a:p>
            <a:endParaRPr lang="en-US" smtClean="0"/>
          </a:p>
        </p:txBody>
      </p:sp>
      <p:sp>
        <p:nvSpPr>
          <p:cNvPr id="111628" name="Rectangle 11"/>
          <p:cNvSpPr>
            <a:spLocks noGrp="1" noRot="1" noChangeAspect="1" noChangeArrowheads="1" noTextEdit="1"/>
          </p:cNvSpPr>
          <p:nvPr>
            <p:ph type="sldImg"/>
          </p:nvPr>
        </p:nvSpPr>
        <p:spPr>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a:noFill/>
        </p:spPr>
        <p:txBody>
          <a:bodyPr/>
          <a:lstStyle/>
          <a:p>
            <a:fld id="{584C4BBE-F26A-4AA0-AC88-9CC2FB62D866}" type="slidenum">
              <a:rPr lang="en-US" smtClean="0"/>
              <a:pPr/>
              <a:t>18</a:t>
            </a:fld>
            <a:endParaRPr lang="en-US" smtClean="0"/>
          </a:p>
        </p:txBody>
      </p:sp>
      <p:sp>
        <p:nvSpPr>
          <p:cNvPr id="11264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4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264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4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4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4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264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5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51" name="Rectangle 10"/>
          <p:cNvSpPr>
            <a:spLocks noGrp="1" noChangeArrowheads="1"/>
          </p:cNvSpPr>
          <p:nvPr>
            <p:ph type="body" idx="1"/>
          </p:nvPr>
        </p:nvSpPr>
        <p:spPr>
          <a:noFill/>
          <a:ln/>
        </p:spPr>
        <p:txBody>
          <a:bodyPr/>
          <a:lstStyle/>
          <a:p>
            <a:endParaRPr lang="en-US" smtClean="0"/>
          </a:p>
        </p:txBody>
      </p:sp>
      <p:sp>
        <p:nvSpPr>
          <p:cNvPr id="112652" name="Rectangle 11"/>
          <p:cNvSpPr>
            <a:spLocks noGrp="1" noRot="1" noChangeAspect="1" noChangeArrowheads="1" noTextEdit="1"/>
          </p:cNvSpPr>
          <p:nvPr>
            <p:ph type="sldImg"/>
          </p:nvPr>
        </p:nvSpPr>
        <p:spPr>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5"/>
          <p:cNvSpPr>
            <a:spLocks noGrp="1" noChangeArrowheads="1"/>
          </p:cNvSpPr>
          <p:nvPr>
            <p:ph type="sldNum" sz="quarter" idx="5"/>
          </p:nvPr>
        </p:nvSpPr>
        <p:spPr>
          <a:noFill/>
        </p:spPr>
        <p:txBody>
          <a:bodyPr/>
          <a:lstStyle/>
          <a:p>
            <a:fld id="{1074750E-6CD7-42DF-8923-FB73F4572A59}" type="slidenum">
              <a:rPr lang="en-US" smtClean="0"/>
              <a:pPr/>
              <a:t>19</a:t>
            </a:fld>
            <a:endParaRPr lang="en-US" smtClean="0"/>
          </a:p>
        </p:txBody>
      </p:sp>
      <p:sp>
        <p:nvSpPr>
          <p:cNvPr id="11366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366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366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367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367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367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367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367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3675" name="Rectangle 10"/>
          <p:cNvSpPr>
            <a:spLocks noGrp="1" noChangeArrowheads="1"/>
          </p:cNvSpPr>
          <p:nvPr>
            <p:ph type="body" idx="1"/>
          </p:nvPr>
        </p:nvSpPr>
        <p:spPr>
          <a:noFill/>
          <a:ln/>
        </p:spPr>
        <p:txBody>
          <a:bodyPr/>
          <a:lstStyle/>
          <a:p>
            <a:endParaRPr lang="en-US" smtClean="0"/>
          </a:p>
        </p:txBody>
      </p:sp>
      <p:sp>
        <p:nvSpPr>
          <p:cNvPr id="113676" name="Rectangle 11"/>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8705CF-B241-41D3-89D2-D759E230ADBD}"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5"/>
          <p:cNvSpPr>
            <a:spLocks noGrp="1" noChangeArrowheads="1"/>
          </p:cNvSpPr>
          <p:nvPr>
            <p:ph type="sldNum" sz="quarter" idx="5"/>
          </p:nvPr>
        </p:nvSpPr>
        <p:spPr>
          <a:noFill/>
        </p:spPr>
        <p:txBody>
          <a:bodyPr/>
          <a:lstStyle/>
          <a:p>
            <a:fld id="{3FF55CB4-24BE-4612-9645-70D3547E02F0}" type="slidenum">
              <a:rPr lang="en-US" smtClean="0"/>
              <a:pPr/>
              <a:t>20</a:t>
            </a:fld>
            <a:endParaRPr lang="en-US" smtClean="0"/>
          </a:p>
        </p:txBody>
      </p:sp>
      <p:sp>
        <p:nvSpPr>
          <p:cNvPr id="11469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469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469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469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469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469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469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469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4699" name="Rectangle 10"/>
          <p:cNvSpPr>
            <a:spLocks noGrp="1" noChangeArrowheads="1"/>
          </p:cNvSpPr>
          <p:nvPr>
            <p:ph type="body" idx="1"/>
          </p:nvPr>
        </p:nvSpPr>
        <p:spPr>
          <a:noFill/>
          <a:ln/>
        </p:spPr>
        <p:txBody>
          <a:bodyPr/>
          <a:lstStyle/>
          <a:p>
            <a:endParaRPr lang="en-US" smtClean="0"/>
          </a:p>
        </p:txBody>
      </p:sp>
      <p:sp>
        <p:nvSpPr>
          <p:cNvPr id="114700" name="Rectangle 11"/>
          <p:cNvSpPr>
            <a:spLocks noGrp="1" noRot="1" noChangeAspect="1" noChangeArrowheads="1" noTextEdit="1"/>
          </p:cNvSpPr>
          <p:nvPr>
            <p:ph type="sldImg"/>
          </p:nvPr>
        </p:nvSpPr>
        <p:spPr>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5"/>
          <p:cNvSpPr>
            <a:spLocks noGrp="1" noChangeArrowheads="1"/>
          </p:cNvSpPr>
          <p:nvPr>
            <p:ph type="sldNum" sz="quarter" idx="5"/>
          </p:nvPr>
        </p:nvSpPr>
        <p:spPr>
          <a:noFill/>
        </p:spPr>
        <p:txBody>
          <a:bodyPr/>
          <a:lstStyle/>
          <a:p>
            <a:fld id="{E1C23C3A-9283-441D-BFDB-AB481DF9277D}" type="slidenum">
              <a:rPr lang="en-US" smtClean="0"/>
              <a:pPr/>
              <a:t>21</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5"/>
          <p:cNvSpPr>
            <a:spLocks noGrp="1" noChangeArrowheads="1"/>
          </p:cNvSpPr>
          <p:nvPr>
            <p:ph type="sldNum" sz="quarter" idx="5"/>
          </p:nvPr>
        </p:nvSpPr>
        <p:spPr>
          <a:noFill/>
        </p:spPr>
        <p:txBody>
          <a:bodyPr/>
          <a:lstStyle/>
          <a:p>
            <a:fld id="{3B173D01-2AF4-4C1B-BE14-C2B4030536A0}" type="slidenum">
              <a:rPr lang="en-US" smtClean="0"/>
              <a:pPr/>
              <a:t>22</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5"/>
          <p:cNvSpPr>
            <a:spLocks noGrp="1" noChangeArrowheads="1"/>
          </p:cNvSpPr>
          <p:nvPr>
            <p:ph type="sldNum" sz="quarter" idx="5"/>
          </p:nvPr>
        </p:nvSpPr>
        <p:spPr>
          <a:noFill/>
        </p:spPr>
        <p:txBody>
          <a:bodyPr/>
          <a:lstStyle/>
          <a:p>
            <a:fld id="{6660E4B5-EBE0-4B1A-852F-31E084E7FAC6}" type="slidenum">
              <a:rPr lang="en-US" smtClean="0"/>
              <a:pPr/>
              <a:t>23</a:t>
            </a:fld>
            <a:endParaRPr lang="en-US" smtClean="0"/>
          </a:p>
        </p:txBody>
      </p:sp>
      <p:sp>
        <p:nvSpPr>
          <p:cNvPr id="11776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776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776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776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776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776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776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777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7771" name="Rectangle 10"/>
          <p:cNvSpPr>
            <a:spLocks noGrp="1" noChangeArrowheads="1"/>
          </p:cNvSpPr>
          <p:nvPr>
            <p:ph type="body" idx="1"/>
          </p:nvPr>
        </p:nvSpPr>
        <p:spPr>
          <a:noFill/>
          <a:ln/>
        </p:spPr>
        <p:txBody>
          <a:bodyPr/>
          <a:lstStyle/>
          <a:p>
            <a:endParaRPr lang="en-US" smtClean="0"/>
          </a:p>
        </p:txBody>
      </p:sp>
      <p:sp>
        <p:nvSpPr>
          <p:cNvPr id="117772" name="Rectangle 11"/>
          <p:cNvSpPr>
            <a:spLocks noGrp="1" noRot="1" noChangeAspect="1" noChangeArrowheads="1" noTextEdit="1"/>
          </p:cNvSpPr>
          <p:nvPr>
            <p:ph type="sldImg"/>
          </p:nvPr>
        </p:nvSpPr>
        <p:spPr>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5"/>
          <p:cNvSpPr>
            <a:spLocks noGrp="1" noChangeArrowheads="1"/>
          </p:cNvSpPr>
          <p:nvPr>
            <p:ph type="sldNum" sz="quarter" idx="5"/>
          </p:nvPr>
        </p:nvSpPr>
        <p:spPr>
          <a:noFill/>
        </p:spPr>
        <p:txBody>
          <a:bodyPr/>
          <a:lstStyle/>
          <a:p>
            <a:fld id="{D9F05801-55A8-4FB1-8589-8E0F86C60B0A}" type="slidenum">
              <a:rPr lang="en-US" smtClean="0"/>
              <a:pPr/>
              <a:t>24</a:t>
            </a:fld>
            <a:endParaRPr lang="en-US" smtClean="0"/>
          </a:p>
        </p:txBody>
      </p:sp>
      <p:sp>
        <p:nvSpPr>
          <p:cNvPr id="11878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878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878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879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879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879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879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879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8795" name="Rectangle 10"/>
          <p:cNvSpPr>
            <a:spLocks noGrp="1" noChangeArrowheads="1"/>
          </p:cNvSpPr>
          <p:nvPr>
            <p:ph type="body" idx="1"/>
          </p:nvPr>
        </p:nvSpPr>
        <p:spPr>
          <a:noFill/>
          <a:ln/>
        </p:spPr>
        <p:txBody>
          <a:bodyPr/>
          <a:lstStyle/>
          <a:p>
            <a:endParaRPr lang="en-US" smtClean="0"/>
          </a:p>
        </p:txBody>
      </p:sp>
      <p:sp>
        <p:nvSpPr>
          <p:cNvPr id="118796" name="Rectangle 11"/>
          <p:cNvSpPr>
            <a:spLocks noGrp="1" noRot="1" noChangeAspect="1" noChangeArrowheads="1" noTextEdit="1"/>
          </p:cNvSpPr>
          <p:nvPr>
            <p:ph type="sldImg"/>
          </p:nvPr>
        </p:nvSpPr>
        <p:spPr>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noFill/>
        </p:spPr>
        <p:txBody>
          <a:bodyPr/>
          <a:lstStyle/>
          <a:p>
            <a:fld id="{3B94F6B9-4781-411B-AB2D-28DB8A69FB30}" type="slidenum">
              <a:rPr lang="en-US" smtClean="0"/>
              <a:pPr/>
              <a:t>25</a:t>
            </a:fld>
            <a:endParaRPr lang="en-US" smtClean="0"/>
          </a:p>
        </p:txBody>
      </p:sp>
      <p:sp>
        <p:nvSpPr>
          <p:cNvPr id="11981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981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1981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981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981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981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1981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981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9819" name="Rectangle 10"/>
          <p:cNvSpPr>
            <a:spLocks noGrp="1" noChangeArrowheads="1"/>
          </p:cNvSpPr>
          <p:nvPr>
            <p:ph type="body" idx="1"/>
          </p:nvPr>
        </p:nvSpPr>
        <p:spPr>
          <a:noFill/>
          <a:ln/>
        </p:spPr>
        <p:txBody>
          <a:bodyPr/>
          <a:lstStyle/>
          <a:p>
            <a:endParaRPr lang="en-US" smtClean="0"/>
          </a:p>
        </p:txBody>
      </p:sp>
      <p:sp>
        <p:nvSpPr>
          <p:cNvPr id="119820" name="Rectangle 11"/>
          <p:cNvSpPr>
            <a:spLocks noGrp="1" noRot="1" noChangeAspect="1" noChangeArrowheads="1" noTextEdit="1"/>
          </p:cNvSpPr>
          <p:nvPr>
            <p:ph type="sldImg"/>
          </p:nvPr>
        </p:nvSpPr>
        <p:spPr>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5"/>
          <p:cNvSpPr>
            <a:spLocks noGrp="1" noChangeArrowheads="1"/>
          </p:cNvSpPr>
          <p:nvPr>
            <p:ph type="sldNum" sz="quarter" idx="5"/>
          </p:nvPr>
        </p:nvSpPr>
        <p:spPr>
          <a:noFill/>
        </p:spPr>
        <p:txBody>
          <a:bodyPr/>
          <a:lstStyle/>
          <a:p>
            <a:fld id="{56408D87-5B9A-4706-B3EA-5D4EB600ECB2}" type="slidenum">
              <a:rPr lang="en-US" smtClean="0"/>
              <a:pPr/>
              <a:t>26</a:t>
            </a:fld>
            <a:endParaRPr lang="en-US" smtClean="0"/>
          </a:p>
        </p:txBody>
      </p:sp>
      <p:sp>
        <p:nvSpPr>
          <p:cNvPr id="12083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083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083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083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083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084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084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084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0843" name="Rectangle 10"/>
          <p:cNvSpPr>
            <a:spLocks noGrp="1" noChangeArrowheads="1"/>
          </p:cNvSpPr>
          <p:nvPr>
            <p:ph type="body" idx="1"/>
          </p:nvPr>
        </p:nvSpPr>
        <p:spPr>
          <a:noFill/>
          <a:ln/>
        </p:spPr>
        <p:txBody>
          <a:bodyPr/>
          <a:lstStyle/>
          <a:p>
            <a:endParaRPr lang="en-US" smtClean="0"/>
          </a:p>
        </p:txBody>
      </p:sp>
      <p:sp>
        <p:nvSpPr>
          <p:cNvPr id="120844" name="Rectangle 11"/>
          <p:cNvSpPr>
            <a:spLocks noGrp="1" noRot="1" noChangeAspect="1" noChangeArrowheads="1" noTextEdit="1"/>
          </p:cNvSpPr>
          <p:nvPr>
            <p:ph type="sldImg"/>
          </p:nvPr>
        </p:nvSpPr>
        <p:spPr>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5"/>
          <p:cNvSpPr>
            <a:spLocks noGrp="1" noChangeArrowheads="1"/>
          </p:cNvSpPr>
          <p:nvPr>
            <p:ph type="sldNum" sz="quarter" idx="5"/>
          </p:nvPr>
        </p:nvSpPr>
        <p:spPr>
          <a:noFill/>
        </p:spPr>
        <p:txBody>
          <a:bodyPr/>
          <a:lstStyle/>
          <a:p>
            <a:fld id="{B8B7BC50-5340-4DE6-9871-5B22C06020A9}" type="slidenum">
              <a:rPr lang="en-US" smtClean="0"/>
              <a:pPr/>
              <a:t>27</a:t>
            </a:fld>
            <a:endParaRPr lang="en-US" smtClean="0"/>
          </a:p>
        </p:txBody>
      </p:sp>
      <p:sp>
        <p:nvSpPr>
          <p:cNvPr id="12185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186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186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186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186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186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186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186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1867" name="Rectangle 10"/>
          <p:cNvSpPr>
            <a:spLocks noGrp="1" noChangeArrowheads="1"/>
          </p:cNvSpPr>
          <p:nvPr>
            <p:ph type="body" idx="1"/>
          </p:nvPr>
        </p:nvSpPr>
        <p:spPr>
          <a:noFill/>
          <a:ln/>
        </p:spPr>
        <p:txBody>
          <a:bodyPr/>
          <a:lstStyle/>
          <a:p>
            <a:endParaRPr lang="en-US" smtClean="0"/>
          </a:p>
        </p:txBody>
      </p:sp>
      <p:sp>
        <p:nvSpPr>
          <p:cNvPr id="121868" name="Rectangle 11"/>
          <p:cNvSpPr>
            <a:spLocks noGrp="1" noRot="1" noChangeAspect="1" noChangeArrowheads="1" noTextEdit="1"/>
          </p:cNvSpPr>
          <p:nvPr>
            <p:ph type="sldImg"/>
          </p:nvPr>
        </p:nvSpPr>
        <p:spPr>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sldNum" sz="quarter" idx="5"/>
          </p:nvPr>
        </p:nvSpPr>
        <p:spPr>
          <a:noFill/>
        </p:spPr>
        <p:txBody>
          <a:bodyPr/>
          <a:lstStyle/>
          <a:p>
            <a:fld id="{C0B5E7AF-F060-484B-865B-356A755A9473}" type="slidenum">
              <a:rPr lang="en-US" smtClean="0"/>
              <a:pPr/>
              <a:t>28</a:t>
            </a:fld>
            <a:endParaRPr lang="en-US" smtClean="0"/>
          </a:p>
        </p:txBody>
      </p:sp>
      <p:sp>
        <p:nvSpPr>
          <p:cNvPr id="12288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88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288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88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88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88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288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89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891" name="Rectangle 10"/>
          <p:cNvSpPr>
            <a:spLocks noGrp="1" noChangeArrowheads="1"/>
          </p:cNvSpPr>
          <p:nvPr>
            <p:ph type="body" idx="1"/>
          </p:nvPr>
        </p:nvSpPr>
        <p:spPr>
          <a:noFill/>
          <a:ln/>
        </p:spPr>
        <p:txBody>
          <a:bodyPr/>
          <a:lstStyle/>
          <a:p>
            <a:endParaRPr lang="en-US" smtClean="0"/>
          </a:p>
        </p:txBody>
      </p:sp>
      <p:sp>
        <p:nvSpPr>
          <p:cNvPr id="122892" name="Rectangle 11"/>
          <p:cNvSpPr>
            <a:spLocks noGrp="1" noRot="1" noChangeAspect="1" noChangeArrowheads="1" noTextEdit="1"/>
          </p:cNvSpPr>
          <p:nvPr>
            <p:ph type="sldImg"/>
          </p:nvPr>
        </p:nvSpPr>
        <p:spPr>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5"/>
          <p:cNvSpPr>
            <a:spLocks noGrp="1" noChangeArrowheads="1"/>
          </p:cNvSpPr>
          <p:nvPr>
            <p:ph type="sldNum" sz="quarter" idx="5"/>
          </p:nvPr>
        </p:nvSpPr>
        <p:spPr>
          <a:noFill/>
        </p:spPr>
        <p:txBody>
          <a:bodyPr/>
          <a:lstStyle/>
          <a:p>
            <a:fld id="{420A72E7-2D6D-4C83-9832-B3C050E4E322}" type="slidenum">
              <a:rPr lang="en-US" smtClean="0"/>
              <a:pPr/>
              <a:t>29</a:t>
            </a:fld>
            <a:endParaRPr lang="en-US" smtClean="0"/>
          </a:p>
        </p:txBody>
      </p:sp>
      <p:sp>
        <p:nvSpPr>
          <p:cNvPr id="12390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390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390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391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391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391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391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391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3915" name="Rectangle 10"/>
          <p:cNvSpPr>
            <a:spLocks noGrp="1" noChangeArrowheads="1"/>
          </p:cNvSpPr>
          <p:nvPr>
            <p:ph type="body" idx="1"/>
          </p:nvPr>
        </p:nvSpPr>
        <p:spPr>
          <a:noFill/>
          <a:ln/>
        </p:spPr>
        <p:txBody>
          <a:bodyPr/>
          <a:lstStyle/>
          <a:p>
            <a:endParaRPr lang="en-US" smtClean="0"/>
          </a:p>
        </p:txBody>
      </p:sp>
      <p:sp>
        <p:nvSpPr>
          <p:cNvPr id="123916" name="Rectangle 11"/>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277058-F1FD-40DD-8027-BC03201C389F}" type="slidenum">
              <a:rPr lang="en-US"/>
              <a:pPr fontAlgn="base">
                <a:spcBef>
                  <a:spcPct val="0"/>
                </a:spcBef>
                <a:spcAft>
                  <a:spcPct val="0"/>
                </a:spcAft>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5"/>
          <p:cNvSpPr>
            <a:spLocks noGrp="1" noChangeArrowheads="1"/>
          </p:cNvSpPr>
          <p:nvPr>
            <p:ph type="sldNum" sz="quarter" idx="5"/>
          </p:nvPr>
        </p:nvSpPr>
        <p:spPr>
          <a:noFill/>
        </p:spPr>
        <p:txBody>
          <a:bodyPr/>
          <a:lstStyle/>
          <a:p>
            <a:fld id="{7ABC7F7D-2780-4379-A3D1-CDBD2D4D2902}" type="slidenum">
              <a:rPr lang="en-US" smtClean="0"/>
              <a:pPr/>
              <a:t>30</a:t>
            </a:fld>
            <a:endParaRPr lang="en-US" smtClean="0"/>
          </a:p>
        </p:txBody>
      </p:sp>
      <p:sp>
        <p:nvSpPr>
          <p:cNvPr id="12493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493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493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493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493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493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493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493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4939" name="Rectangle 10"/>
          <p:cNvSpPr>
            <a:spLocks noGrp="1" noChangeArrowheads="1"/>
          </p:cNvSpPr>
          <p:nvPr>
            <p:ph type="body" idx="1"/>
          </p:nvPr>
        </p:nvSpPr>
        <p:spPr>
          <a:noFill/>
          <a:ln/>
        </p:spPr>
        <p:txBody>
          <a:bodyPr/>
          <a:lstStyle/>
          <a:p>
            <a:endParaRPr lang="en-US" smtClean="0"/>
          </a:p>
        </p:txBody>
      </p:sp>
      <p:sp>
        <p:nvSpPr>
          <p:cNvPr id="124940" name="Rectangle 11"/>
          <p:cNvSpPr>
            <a:spLocks noGrp="1" noRot="1" noChangeAspect="1" noChangeArrowheads="1" noTextEdit="1"/>
          </p:cNvSpPr>
          <p:nvPr>
            <p:ph type="sldImg"/>
          </p:nvPr>
        </p:nvSpPr>
        <p:spPr>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5"/>
          <p:cNvSpPr>
            <a:spLocks noGrp="1" noChangeArrowheads="1"/>
          </p:cNvSpPr>
          <p:nvPr>
            <p:ph type="sldNum" sz="quarter" idx="5"/>
          </p:nvPr>
        </p:nvSpPr>
        <p:spPr>
          <a:noFill/>
        </p:spPr>
        <p:txBody>
          <a:bodyPr/>
          <a:lstStyle/>
          <a:p>
            <a:fld id="{24E406A6-B39D-4574-B110-C699BE1E333B}" type="slidenum">
              <a:rPr lang="en-US" smtClean="0"/>
              <a:pPr/>
              <a:t>31</a:t>
            </a:fld>
            <a:endParaRPr lang="en-US" smtClean="0"/>
          </a:p>
        </p:txBody>
      </p:sp>
      <p:sp>
        <p:nvSpPr>
          <p:cNvPr id="12595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595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595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595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595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596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596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596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5963" name="Rectangle 10"/>
          <p:cNvSpPr>
            <a:spLocks noGrp="1" noChangeArrowheads="1"/>
          </p:cNvSpPr>
          <p:nvPr>
            <p:ph type="body" idx="1"/>
          </p:nvPr>
        </p:nvSpPr>
        <p:spPr>
          <a:noFill/>
          <a:ln/>
        </p:spPr>
        <p:txBody>
          <a:bodyPr/>
          <a:lstStyle/>
          <a:p>
            <a:endParaRPr lang="en-US" smtClean="0"/>
          </a:p>
        </p:txBody>
      </p:sp>
      <p:sp>
        <p:nvSpPr>
          <p:cNvPr id="125964" name="Rectangle 11"/>
          <p:cNvSpPr>
            <a:spLocks noGrp="1" noRot="1" noChangeAspect="1" noChangeArrowheads="1" noTextEdit="1"/>
          </p:cNvSpPr>
          <p:nvPr>
            <p:ph type="sldImg"/>
          </p:nvPr>
        </p:nvSpPr>
        <p:spPr>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5"/>
          <p:cNvSpPr>
            <a:spLocks noGrp="1" noChangeArrowheads="1"/>
          </p:cNvSpPr>
          <p:nvPr>
            <p:ph type="sldNum" sz="quarter" idx="5"/>
          </p:nvPr>
        </p:nvSpPr>
        <p:spPr>
          <a:noFill/>
        </p:spPr>
        <p:txBody>
          <a:bodyPr/>
          <a:lstStyle/>
          <a:p>
            <a:fld id="{005F3009-37E5-45A6-ADE9-43E864CBE84C}" type="slidenum">
              <a:rPr lang="en-US" smtClean="0"/>
              <a:pPr/>
              <a:t>32</a:t>
            </a:fld>
            <a:endParaRPr lang="en-US" smtClean="0"/>
          </a:p>
        </p:txBody>
      </p:sp>
      <p:sp>
        <p:nvSpPr>
          <p:cNvPr id="12697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698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698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698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698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698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698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698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6987" name="Rectangle 10"/>
          <p:cNvSpPr>
            <a:spLocks noGrp="1" noChangeArrowheads="1"/>
          </p:cNvSpPr>
          <p:nvPr>
            <p:ph type="body" idx="1"/>
          </p:nvPr>
        </p:nvSpPr>
        <p:spPr>
          <a:noFill/>
          <a:ln/>
        </p:spPr>
        <p:txBody>
          <a:bodyPr/>
          <a:lstStyle/>
          <a:p>
            <a:endParaRPr lang="en-US" smtClean="0"/>
          </a:p>
        </p:txBody>
      </p:sp>
      <p:sp>
        <p:nvSpPr>
          <p:cNvPr id="126988" name="Rectangle 11"/>
          <p:cNvSpPr>
            <a:spLocks noGrp="1" noRot="1" noChangeAspect="1" noChangeArrowheads="1" noTextEdit="1"/>
          </p:cNvSpPr>
          <p:nvPr>
            <p:ph type="sldImg"/>
          </p:nvPr>
        </p:nvSpPr>
        <p:spPr>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5"/>
          <p:cNvSpPr>
            <a:spLocks noGrp="1" noChangeArrowheads="1"/>
          </p:cNvSpPr>
          <p:nvPr>
            <p:ph type="sldNum" sz="quarter" idx="5"/>
          </p:nvPr>
        </p:nvSpPr>
        <p:spPr>
          <a:noFill/>
        </p:spPr>
        <p:txBody>
          <a:bodyPr/>
          <a:lstStyle/>
          <a:p>
            <a:fld id="{38CBF3E9-92FA-425B-AB24-3FF2C6B4D731}" type="slidenum">
              <a:rPr lang="en-US" smtClean="0"/>
              <a:pPr/>
              <a:t>33</a:t>
            </a:fld>
            <a:endParaRPr lang="en-US" smtClean="0"/>
          </a:p>
        </p:txBody>
      </p:sp>
      <p:sp>
        <p:nvSpPr>
          <p:cNvPr id="12800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800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800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800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800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800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800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801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8011" name="Rectangle 10"/>
          <p:cNvSpPr>
            <a:spLocks noGrp="1" noChangeArrowheads="1"/>
          </p:cNvSpPr>
          <p:nvPr>
            <p:ph type="body" idx="1"/>
          </p:nvPr>
        </p:nvSpPr>
        <p:spPr>
          <a:noFill/>
          <a:ln/>
        </p:spPr>
        <p:txBody>
          <a:bodyPr/>
          <a:lstStyle/>
          <a:p>
            <a:endParaRPr lang="en-US" smtClean="0"/>
          </a:p>
        </p:txBody>
      </p:sp>
      <p:sp>
        <p:nvSpPr>
          <p:cNvPr id="128012" name="Rectangle 11"/>
          <p:cNvSpPr>
            <a:spLocks noGrp="1" noRot="1" noChangeAspect="1" noChangeArrowheads="1" noTextEdit="1"/>
          </p:cNvSpPr>
          <p:nvPr>
            <p:ph type="sldImg"/>
          </p:nvPr>
        </p:nvSpPr>
        <p:spPr>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5"/>
          <p:cNvSpPr>
            <a:spLocks noGrp="1" noChangeArrowheads="1"/>
          </p:cNvSpPr>
          <p:nvPr>
            <p:ph type="sldNum" sz="quarter" idx="5"/>
          </p:nvPr>
        </p:nvSpPr>
        <p:spPr>
          <a:noFill/>
        </p:spPr>
        <p:txBody>
          <a:bodyPr/>
          <a:lstStyle/>
          <a:p>
            <a:fld id="{F94D31AD-20AC-4DB9-B5D5-63E2ECBA870F}" type="slidenum">
              <a:rPr lang="en-US" smtClean="0"/>
              <a:pPr/>
              <a:t>34</a:t>
            </a:fld>
            <a:endParaRPr lang="en-US" smtClean="0"/>
          </a:p>
        </p:txBody>
      </p:sp>
      <p:sp>
        <p:nvSpPr>
          <p:cNvPr id="12902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902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2902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903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903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903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2903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903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9035" name="Rectangle 10"/>
          <p:cNvSpPr>
            <a:spLocks noGrp="1" noChangeArrowheads="1"/>
          </p:cNvSpPr>
          <p:nvPr>
            <p:ph type="body" idx="1"/>
          </p:nvPr>
        </p:nvSpPr>
        <p:spPr>
          <a:noFill/>
          <a:ln/>
        </p:spPr>
        <p:txBody>
          <a:bodyPr/>
          <a:lstStyle/>
          <a:p>
            <a:endParaRPr lang="en-US" smtClean="0"/>
          </a:p>
        </p:txBody>
      </p:sp>
      <p:sp>
        <p:nvSpPr>
          <p:cNvPr id="129036" name="Rectangle 11"/>
          <p:cNvSpPr>
            <a:spLocks noGrp="1" noRot="1" noChangeAspect="1" noChangeArrowheads="1" noTextEdit="1"/>
          </p:cNvSpPr>
          <p:nvPr>
            <p:ph type="sldImg"/>
          </p:nvPr>
        </p:nvSpPr>
        <p:spPr>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5"/>
          <p:cNvSpPr>
            <a:spLocks noGrp="1" noChangeArrowheads="1"/>
          </p:cNvSpPr>
          <p:nvPr>
            <p:ph type="sldNum" sz="quarter" idx="5"/>
          </p:nvPr>
        </p:nvSpPr>
        <p:spPr>
          <a:noFill/>
        </p:spPr>
        <p:txBody>
          <a:bodyPr/>
          <a:lstStyle/>
          <a:p>
            <a:fld id="{A572563A-979D-45D6-8F21-AD31FB662550}" type="slidenum">
              <a:rPr lang="en-US" smtClean="0"/>
              <a:pPr/>
              <a:t>35</a:t>
            </a:fld>
            <a:endParaRPr lang="en-US" smtClean="0"/>
          </a:p>
        </p:txBody>
      </p:sp>
      <p:sp>
        <p:nvSpPr>
          <p:cNvPr id="13005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005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005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005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005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005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005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005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0059" name="Rectangle 10"/>
          <p:cNvSpPr>
            <a:spLocks noGrp="1" noChangeArrowheads="1"/>
          </p:cNvSpPr>
          <p:nvPr>
            <p:ph type="body" idx="1"/>
          </p:nvPr>
        </p:nvSpPr>
        <p:spPr>
          <a:noFill/>
          <a:ln/>
        </p:spPr>
        <p:txBody>
          <a:bodyPr/>
          <a:lstStyle/>
          <a:p>
            <a:endParaRPr lang="en-US" smtClean="0"/>
          </a:p>
        </p:txBody>
      </p:sp>
      <p:sp>
        <p:nvSpPr>
          <p:cNvPr id="130060" name="Rectangle 11"/>
          <p:cNvSpPr>
            <a:spLocks noGrp="1" noRot="1" noChangeAspect="1" noChangeArrowheads="1" noTextEdit="1"/>
          </p:cNvSpPr>
          <p:nvPr>
            <p:ph type="sldImg"/>
          </p:nvPr>
        </p:nvSpPr>
        <p:spPr>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5"/>
          <p:cNvSpPr>
            <a:spLocks noGrp="1" noChangeArrowheads="1"/>
          </p:cNvSpPr>
          <p:nvPr>
            <p:ph type="sldNum" sz="quarter" idx="5"/>
          </p:nvPr>
        </p:nvSpPr>
        <p:spPr>
          <a:noFill/>
        </p:spPr>
        <p:txBody>
          <a:bodyPr/>
          <a:lstStyle/>
          <a:p>
            <a:fld id="{64E57842-849A-48C7-9F32-5080A8569AFA}" type="slidenum">
              <a:rPr lang="en-US" smtClean="0"/>
              <a:pPr/>
              <a:t>36</a:t>
            </a:fld>
            <a:endParaRPr lang="en-US" smtClean="0"/>
          </a:p>
        </p:txBody>
      </p:sp>
      <p:sp>
        <p:nvSpPr>
          <p:cNvPr id="13107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107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107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107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107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108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108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108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1083" name="Rectangle 10"/>
          <p:cNvSpPr>
            <a:spLocks noGrp="1" noChangeArrowheads="1"/>
          </p:cNvSpPr>
          <p:nvPr>
            <p:ph type="body" idx="1"/>
          </p:nvPr>
        </p:nvSpPr>
        <p:spPr>
          <a:noFill/>
          <a:ln/>
        </p:spPr>
        <p:txBody>
          <a:bodyPr/>
          <a:lstStyle/>
          <a:p>
            <a:endParaRPr lang="en-US" smtClean="0"/>
          </a:p>
        </p:txBody>
      </p:sp>
      <p:sp>
        <p:nvSpPr>
          <p:cNvPr id="131084" name="Rectangle 11"/>
          <p:cNvSpPr>
            <a:spLocks noGrp="1" noRot="1" noChangeAspect="1" noChangeArrowheads="1" noTextEdit="1"/>
          </p:cNvSpPr>
          <p:nvPr>
            <p:ph type="sldImg"/>
          </p:nvPr>
        </p:nvSpPr>
        <p:spPr>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5"/>
          <p:cNvSpPr>
            <a:spLocks noGrp="1" noChangeArrowheads="1"/>
          </p:cNvSpPr>
          <p:nvPr>
            <p:ph type="sldNum" sz="quarter" idx="5"/>
          </p:nvPr>
        </p:nvSpPr>
        <p:spPr>
          <a:noFill/>
        </p:spPr>
        <p:txBody>
          <a:bodyPr/>
          <a:lstStyle/>
          <a:p>
            <a:fld id="{6348B192-6247-45DF-ACE6-390530CE40C7}" type="slidenum">
              <a:rPr lang="en-US" smtClean="0"/>
              <a:pPr/>
              <a:t>37</a:t>
            </a:fld>
            <a:endParaRPr lang="en-US" smtClean="0"/>
          </a:p>
        </p:txBody>
      </p:sp>
      <p:sp>
        <p:nvSpPr>
          <p:cNvPr id="13209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210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210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210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210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210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210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210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2107" name="Rectangle 10"/>
          <p:cNvSpPr>
            <a:spLocks noGrp="1" noChangeArrowheads="1"/>
          </p:cNvSpPr>
          <p:nvPr>
            <p:ph type="body" idx="1"/>
          </p:nvPr>
        </p:nvSpPr>
        <p:spPr>
          <a:noFill/>
          <a:ln/>
        </p:spPr>
        <p:txBody>
          <a:bodyPr/>
          <a:lstStyle/>
          <a:p>
            <a:endParaRPr lang="en-US" smtClean="0"/>
          </a:p>
        </p:txBody>
      </p:sp>
      <p:sp>
        <p:nvSpPr>
          <p:cNvPr id="132108" name="Rectangle 11"/>
          <p:cNvSpPr>
            <a:spLocks noGrp="1" noRot="1" noChangeAspect="1" noChangeArrowheads="1" noTextEdit="1"/>
          </p:cNvSpPr>
          <p:nvPr>
            <p:ph type="sldImg"/>
          </p:nvPr>
        </p:nvSpPr>
        <p:spPr>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5"/>
          <p:cNvSpPr>
            <a:spLocks noGrp="1" noChangeArrowheads="1"/>
          </p:cNvSpPr>
          <p:nvPr>
            <p:ph type="sldNum" sz="quarter" idx="5"/>
          </p:nvPr>
        </p:nvSpPr>
        <p:spPr>
          <a:noFill/>
        </p:spPr>
        <p:txBody>
          <a:bodyPr/>
          <a:lstStyle/>
          <a:p>
            <a:fld id="{C817403C-4225-4844-AA34-29D5A1E275C5}" type="slidenum">
              <a:rPr lang="en-US" smtClean="0"/>
              <a:pPr/>
              <a:t>38</a:t>
            </a:fld>
            <a:endParaRPr lang="en-US" smtClean="0"/>
          </a:p>
        </p:txBody>
      </p:sp>
      <p:sp>
        <p:nvSpPr>
          <p:cNvPr id="13312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2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312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2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2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2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312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3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31" name="Rectangle 10"/>
          <p:cNvSpPr>
            <a:spLocks noGrp="1" noChangeArrowheads="1"/>
          </p:cNvSpPr>
          <p:nvPr>
            <p:ph type="body" idx="1"/>
          </p:nvPr>
        </p:nvSpPr>
        <p:spPr>
          <a:noFill/>
          <a:ln/>
        </p:spPr>
        <p:txBody>
          <a:bodyPr/>
          <a:lstStyle/>
          <a:p>
            <a:endParaRPr lang="en-US" smtClean="0"/>
          </a:p>
        </p:txBody>
      </p:sp>
      <p:sp>
        <p:nvSpPr>
          <p:cNvPr id="133132" name="Rectangle 11"/>
          <p:cNvSpPr>
            <a:spLocks noGrp="1" noRot="1" noChangeAspect="1" noChangeArrowheads="1" noTextEdit="1"/>
          </p:cNvSpPr>
          <p:nvPr>
            <p:ph type="sldImg"/>
          </p:nvPr>
        </p:nvSpPr>
        <p:spPr>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5"/>
          <p:cNvSpPr>
            <a:spLocks noGrp="1" noChangeArrowheads="1"/>
          </p:cNvSpPr>
          <p:nvPr>
            <p:ph type="sldNum" sz="quarter" idx="5"/>
          </p:nvPr>
        </p:nvSpPr>
        <p:spPr>
          <a:noFill/>
        </p:spPr>
        <p:txBody>
          <a:bodyPr/>
          <a:lstStyle/>
          <a:p>
            <a:fld id="{9F48D680-29E7-40E2-9F42-1BDE05BA434A}" type="slidenum">
              <a:rPr lang="en-US" smtClean="0"/>
              <a:pPr/>
              <a:t>39</a:t>
            </a:fld>
            <a:endParaRPr lang="en-US" smtClean="0"/>
          </a:p>
        </p:txBody>
      </p:sp>
      <p:sp>
        <p:nvSpPr>
          <p:cNvPr id="13414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414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414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415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415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415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415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415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4155" name="Rectangle 10"/>
          <p:cNvSpPr>
            <a:spLocks noGrp="1" noChangeArrowheads="1"/>
          </p:cNvSpPr>
          <p:nvPr>
            <p:ph type="body" idx="1"/>
          </p:nvPr>
        </p:nvSpPr>
        <p:spPr>
          <a:noFill/>
          <a:ln/>
        </p:spPr>
        <p:txBody>
          <a:bodyPr/>
          <a:lstStyle/>
          <a:p>
            <a:endParaRPr lang="en-US" smtClean="0"/>
          </a:p>
        </p:txBody>
      </p:sp>
      <p:sp>
        <p:nvSpPr>
          <p:cNvPr id="134156" name="Rectangle 11"/>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232DE5-ECE2-4483-B5CB-99E14262089E}" type="slidenum">
              <a:rPr lang="en-US"/>
              <a:pPr fontAlgn="base">
                <a:spcBef>
                  <a:spcPct val="0"/>
                </a:spcBef>
                <a:spcAft>
                  <a:spcPct val="0"/>
                </a:spcAft>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5"/>
          <p:cNvSpPr>
            <a:spLocks noGrp="1" noChangeArrowheads="1"/>
          </p:cNvSpPr>
          <p:nvPr>
            <p:ph type="sldNum" sz="quarter" idx="5"/>
          </p:nvPr>
        </p:nvSpPr>
        <p:spPr>
          <a:noFill/>
        </p:spPr>
        <p:txBody>
          <a:bodyPr/>
          <a:lstStyle/>
          <a:p>
            <a:fld id="{75E5B847-68B4-4676-AAF2-1E83F57FD974}" type="slidenum">
              <a:rPr lang="en-US" smtClean="0"/>
              <a:pPr/>
              <a:t>40</a:t>
            </a:fld>
            <a:endParaRPr lang="en-US" smtClean="0"/>
          </a:p>
        </p:txBody>
      </p:sp>
      <p:sp>
        <p:nvSpPr>
          <p:cNvPr id="13517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517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517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517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517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517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517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517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5179" name="Rectangle 10"/>
          <p:cNvSpPr>
            <a:spLocks noGrp="1" noChangeArrowheads="1"/>
          </p:cNvSpPr>
          <p:nvPr>
            <p:ph type="body" idx="1"/>
          </p:nvPr>
        </p:nvSpPr>
        <p:spPr>
          <a:noFill/>
          <a:ln/>
        </p:spPr>
        <p:txBody>
          <a:bodyPr/>
          <a:lstStyle/>
          <a:p>
            <a:endParaRPr lang="en-US" smtClean="0"/>
          </a:p>
        </p:txBody>
      </p:sp>
      <p:sp>
        <p:nvSpPr>
          <p:cNvPr id="135180" name="Rectangle 11"/>
          <p:cNvSpPr>
            <a:spLocks noGrp="1" noRot="1" noChangeAspect="1" noChangeArrowheads="1" noTextEdit="1"/>
          </p:cNvSpPr>
          <p:nvPr>
            <p:ph type="sldImg"/>
          </p:nvPr>
        </p:nvSpPr>
        <p:spPr>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5"/>
          <p:cNvSpPr>
            <a:spLocks noGrp="1" noChangeArrowheads="1"/>
          </p:cNvSpPr>
          <p:nvPr>
            <p:ph type="sldNum" sz="quarter" idx="5"/>
          </p:nvPr>
        </p:nvSpPr>
        <p:spPr>
          <a:noFill/>
        </p:spPr>
        <p:txBody>
          <a:bodyPr/>
          <a:lstStyle/>
          <a:p>
            <a:fld id="{79ED95AF-8F04-43C2-82B1-F35E2EA0FBB8}" type="slidenum">
              <a:rPr lang="en-US" smtClean="0"/>
              <a:pPr/>
              <a:t>41</a:t>
            </a:fld>
            <a:endParaRPr lang="en-US" smtClean="0"/>
          </a:p>
        </p:txBody>
      </p:sp>
      <p:sp>
        <p:nvSpPr>
          <p:cNvPr id="13619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619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619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619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619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620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620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620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6203" name="Rectangle 10"/>
          <p:cNvSpPr>
            <a:spLocks noGrp="1" noChangeArrowheads="1"/>
          </p:cNvSpPr>
          <p:nvPr>
            <p:ph type="body" idx="1"/>
          </p:nvPr>
        </p:nvSpPr>
        <p:spPr>
          <a:noFill/>
          <a:ln/>
        </p:spPr>
        <p:txBody>
          <a:bodyPr/>
          <a:lstStyle/>
          <a:p>
            <a:endParaRPr lang="en-US" smtClean="0"/>
          </a:p>
        </p:txBody>
      </p:sp>
      <p:sp>
        <p:nvSpPr>
          <p:cNvPr id="136204" name="Rectangle 11"/>
          <p:cNvSpPr>
            <a:spLocks noGrp="1" noRot="1" noChangeAspect="1" noChangeArrowheads="1" noTextEdit="1"/>
          </p:cNvSpPr>
          <p:nvPr>
            <p:ph type="sldImg"/>
          </p:nvPr>
        </p:nvSpPr>
        <p:spPr>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5"/>
          <p:cNvSpPr>
            <a:spLocks noGrp="1" noChangeArrowheads="1"/>
          </p:cNvSpPr>
          <p:nvPr>
            <p:ph type="sldNum" sz="quarter" idx="5"/>
          </p:nvPr>
        </p:nvSpPr>
        <p:spPr>
          <a:noFill/>
        </p:spPr>
        <p:txBody>
          <a:bodyPr/>
          <a:lstStyle/>
          <a:p>
            <a:fld id="{47D8DB2D-8832-47CE-868E-02E3B08D71E2}" type="slidenum">
              <a:rPr lang="en-US" smtClean="0"/>
              <a:pPr/>
              <a:t>42</a:t>
            </a:fld>
            <a:endParaRPr lang="en-US" smtClean="0"/>
          </a:p>
        </p:txBody>
      </p:sp>
      <p:sp>
        <p:nvSpPr>
          <p:cNvPr id="13721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722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722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722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722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722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722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722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7227" name="Rectangle 10"/>
          <p:cNvSpPr>
            <a:spLocks noGrp="1" noChangeArrowheads="1"/>
          </p:cNvSpPr>
          <p:nvPr>
            <p:ph type="body" idx="1"/>
          </p:nvPr>
        </p:nvSpPr>
        <p:spPr>
          <a:noFill/>
          <a:ln/>
        </p:spPr>
        <p:txBody>
          <a:bodyPr/>
          <a:lstStyle/>
          <a:p>
            <a:endParaRPr lang="en-US" smtClean="0"/>
          </a:p>
        </p:txBody>
      </p:sp>
      <p:sp>
        <p:nvSpPr>
          <p:cNvPr id="137228" name="Rectangle 11"/>
          <p:cNvSpPr>
            <a:spLocks noGrp="1" noRot="1" noChangeAspect="1" noChangeArrowheads="1" noTextEdit="1"/>
          </p:cNvSpPr>
          <p:nvPr>
            <p:ph type="sldImg"/>
          </p:nvPr>
        </p:nvSpPr>
        <p:spPr>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5"/>
          <p:cNvSpPr>
            <a:spLocks noGrp="1" noChangeArrowheads="1"/>
          </p:cNvSpPr>
          <p:nvPr>
            <p:ph type="sldNum" sz="quarter" idx="5"/>
          </p:nvPr>
        </p:nvSpPr>
        <p:spPr>
          <a:noFill/>
        </p:spPr>
        <p:txBody>
          <a:bodyPr/>
          <a:lstStyle/>
          <a:p>
            <a:fld id="{191BD62E-49D6-4F7D-8376-99FB946DE47A}" type="slidenum">
              <a:rPr lang="en-US" smtClean="0"/>
              <a:pPr/>
              <a:t>43</a:t>
            </a:fld>
            <a:endParaRPr lang="en-US" smtClean="0"/>
          </a:p>
        </p:txBody>
      </p:sp>
      <p:sp>
        <p:nvSpPr>
          <p:cNvPr id="13824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824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824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824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824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824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824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825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8251" name="Rectangle 10"/>
          <p:cNvSpPr>
            <a:spLocks noGrp="1" noChangeArrowheads="1"/>
          </p:cNvSpPr>
          <p:nvPr>
            <p:ph type="body" idx="1"/>
          </p:nvPr>
        </p:nvSpPr>
        <p:spPr>
          <a:noFill/>
          <a:ln/>
        </p:spPr>
        <p:txBody>
          <a:bodyPr/>
          <a:lstStyle/>
          <a:p>
            <a:endParaRPr lang="en-US" smtClean="0"/>
          </a:p>
        </p:txBody>
      </p:sp>
      <p:sp>
        <p:nvSpPr>
          <p:cNvPr id="138252" name="Rectangle 11"/>
          <p:cNvSpPr>
            <a:spLocks noGrp="1" noRot="1" noChangeAspect="1" noChangeArrowheads="1" noTextEdit="1"/>
          </p:cNvSpPr>
          <p:nvPr>
            <p:ph type="sldImg"/>
          </p:nvPr>
        </p:nvSpPr>
        <p:spPr>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5"/>
          <p:cNvSpPr>
            <a:spLocks noGrp="1" noChangeArrowheads="1"/>
          </p:cNvSpPr>
          <p:nvPr>
            <p:ph type="sldNum" sz="quarter" idx="5"/>
          </p:nvPr>
        </p:nvSpPr>
        <p:spPr>
          <a:noFill/>
        </p:spPr>
        <p:txBody>
          <a:bodyPr/>
          <a:lstStyle/>
          <a:p>
            <a:fld id="{43F6B240-7C30-43BB-8535-A55539E6AB4B}" type="slidenum">
              <a:rPr lang="en-US" smtClean="0"/>
              <a:pPr/>
              <a:t>44</a:t>
            </a:fld>
            <a:endParaRPr lang="en-US" smtClean="0"/>
          </a:p>
        </p:txBody>
      </p:sp>
      <p:sp>
        <p:nvSpPr>
          <p:cNvPr id="13926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926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3926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927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927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927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3927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927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9275" name="Rectangle 10"/>
          <p:cNvSpPr>
            <a:spLocks noGrp="1" noChangeArrowheads="1"/>
          </p:cNvSpPr>
          <p:nvPr>
            <p:ph type="body" idx="1"/>
          </p:nvPr>
        </p:nvSpPr>
        <p:spPr>
          <a:noFill/>
          <a:ln/>
        </p:spPr>
        <p:txBody>
          <a:bodyPr/>
          <a:lstStyle/>
          <a:p>
            <a:endParaRPr lang="en-US" smtClean="0"/>
          </a:p>
        </p:txBody>
      </p:sp>
      <p:sp>
        <p:nvSpPr>
          <p:cNvPr id="139276" name="Rectangle 11"/>
          <p:cNvSpPr>
            <a:spLocks noGrp="1" noRot="1" noChangeAspect="1" noChangeArrowheads="1" noTextEdit="1"/>
          </p:cNvSpPr>
          <p:nvPr>
            <p:ph type="sldImg"/>
          </p:nvPr>
        </p:nvSpPr>
        <p:spPr>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5"/>
          <p:cNvSpPr>
            <a:spLocks noGrp="1" noChangeArrowheads="1"/>
          </p:cNvSpPr>
          <p:nvPr>
            <p:ph type="sldNum" sz="quarter" idx="5"/>
          </p:nvPr>
        </p:nvSpPr>
        <p:spPr>
          <a:noFill/>
        </p:spPr>
        <p:txBody>
          <a:bodyPr/>
          <a:lstStyle/>
          <a:p>
            <a:fld id="{69A3082F-4249-4A8C-86A2-A1D74BDA5950}" type="slidenum">
              <a:rPr lang="en-US" smtClean="0"/>
              <a:pPr/>
              <a:t>45</a:t>
            </a:fld>
            <a:endParaRPr lang="en-US" smtClean="0"/>
          </a:p>
        </p:txBody>
      </p:sp>
      <p:sp>
        <p:nvSpPr>
          <p:cNvPr id="14029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029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029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029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029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029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029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029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0299" name="Rectangle 10"/>
          <p:cNvSpPr>
            <a:spLocks noGrp="1" noChangeArrowheads="1"/>
          </p:cNvSpPr>
          <p:nvPr>
            <p:ph type="body" idx="1"/>
          </p:nvPr>
        </p:nvSpPr>
        <p:spPr>
          <a:noFill/>
          <a:ln/>
        </p:spPr>
        <p:txBody>
          <a:bodyPr/>
          <a:lstStyle/>
          <a:p>
            <a:endParaRPr lang="en-US" smtClean="0"/>
          </a:p>
        </p:txBody>
      </p:sp>
      <p:sp>
        <p:nvSpPr>
          <p:cNvPr id="140300" name="Rectangle 11"/>
          <p:cNvSpPr>
            <a:spLocks noGrp="1" noRot="1" noChangeAspect="1" noChangeArrowheads="1" noTextEdit="1"/>
          </p:cNvSpPr>
          <p:nvPr>
            <p:ph type="sldImg"/>
          </p:nvPr>
        </p:nvSpPr>
        <p:spPr>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5"/>
          <p:cNvSpPr>
            <a:spLocks noGrp="1" noChangeArrowheads="1"/>
          </p:cNvSpPr>
          <p:nvPr>
            <p:ph type="sldNum" sz="quarter" idx="5"/>
          </p:nvPr>
        </p:nvSpPr>
        <p:spPr>
          <a:noFill/>
        </p:spPr>
        <p:txBody>
          <a:bodyPr/>
          <a:lstStyle/>
          <a:p>
            <a:fld id="{45986CD5-3E0E-4DE8-8D51-62EA8F372659}" type="slidenum">
              <a:rPr lang="en-US" smtClean="0"/>
              <a:pPr/>
              <a:t>46</a:t>
            </a:fld>
            <a:endParaRPr lang="en-US" smtClean="0"/>
          </a:p>
        </p:txBody>
      </p:sp>
      <p:sp>
        <p:nvSpPr>
          <p:cNvPr id="14131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131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131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131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131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132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132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132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1323" name="Rectangle 10"/>
          <p:cNvSpPr>
            <a:spLocks noGrp="1" noChangeArrowheads="1"/>
          </p:cNvSpPr>
          <p:nvPr>
            <p:ph type="body" idx="1"/>
          </p:nvPr>
        </p:nvSpPr>
        <p:spPr>
          <a:noFill/>
          <a:ln/>
        </p:spPr>
        <p:txBody>
          <a:bodyPr/>
          <a:lstStyle/>
          <a:p>
            <a:endParaRPr lang="en-US" smtClean="0"/>
          </a:p>
        </p:txBody>
      </p:sp>
      <p:sp>
        <p:nvSpPr>
          <p:cNvPr id="141324" name="Rectangle 11"/>
          <p:cNvSpPr>
            <a:spLocks noGrp="1" noRot="1" noChangeAspect="1" noChangeArrowheads="1" noTextEdit="1"/>
          </p:cNvSpPr>
          <p:nvPr>
            <p:ph type="sldImg"/>
          </p:nvPr>
        </p:nvSpPr>
        <p:spPr>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5"/>
          <p:cNvSpPr>
            <a:spLocks noGrp="1" noChangeArrowheads="1"/>
          </p:cNvSpPr>
          <p:nvPr>
            <p:ph type="sldNum" sz="quarter" idx="5"/>
          </p:nvPr>
        </p:nvSpPr>
        <p:spPr>
          <a:noFill/>
        </p:spPr>
        <p:txBody>
          <a:bodyPr/>
          <a:lstStyle/>
          <a:p>
            <a:fld id="{D64701EC-0618-470F-8EA2-8AE52502F495}" type="slidenum">
              <a:rPr lang="en-US" smtClean="0"/>
              <a:pPr/>
              <a:t>47</a:t>
            </a:fld>
            <a:endParaRPr lang="en-US" smtClean="0"/>
          </a:p>
        </p:txBody>
      </p:sp>
      <p:sp>
        <p:nvSpPr>
          <p:cNvPr id="14233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234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234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234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234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234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234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234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2347" name="Rectangle 10"/>
          <p:cNvSpPr>
            <a:spLocks noGrp="1" noChangeArrowheads="1"/>
          </p:cNvSpPr>
          <p:nvPr>
            <p:ph type="body" idx="1"/>
          </p:nvPr>
        </p:nvSpPr>
        <p:spPr>
          <a:noFill/>
          <a:ln/>
        </p:spPr>
        <p:txBody>
          <a:bodyPr/>
          <a:lstStyle/>
          <a:p>
            <a:endParaRPr lang="en-US" smtClean="0"/>
          </a:p>
        </p:txBody>
      </p:sp>
      <p:sp>
        <p:nvSpPr>
          <p:cNvPr id="142348" name="Rectangle 11"/>
          <p:cNvSpPr>
            <a:spLocks noGrp="1" noRot="1" noChangeAspect="1" noChangeArrowheads="1" noTextEdit="1"/>
          </p:cNvSpPr>
          <p:nvPr>
            <p:ph type="sldImg"/>
          </p:nvPr>
        </p:nvSpPr>
        <p:spPr>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5"/>
          <p:cNvSpPr>
            <a:spLocks noGrp="1" noChangeArrowheads="1"/>
          </p:cNvSpPr>
          <p:nvPr>
            <p:ph type="sldNum" sz="quarter" idx="5"/>
          </p:nvPr>
        </p:nvSpPr>
        <p:spPr>
          <a:noFill/>
        </p:spPr>
        <p:txBody>
          <a:bodyPr/>
          <a:lstStyle/>
          <a:p>
            <a:fld id="{3FC348CD-3D0E-46A7-BD8B-F5F2D41EC721}" type="slidenum">
              <a:rPr lang="en-US" smtClean="0"/>
              <a:pPr/>
              <a:t>48</a:t>
            </a:fld>
            <a:endParaRPr lang="en-US" smtClean="0"/>
          </a:p>
        </p:txBody>
      </p:sp>
      <p:sp>
        <p:nvSpPr>
          <p:cNvPr id="14336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36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336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36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36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36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336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37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371" name="Rectangle 10"/>
          <p:cNvSpPr>
            <a:spLocks noGrp="1" noChangeArrowheads="1"/>
          </p:cNvSpPr>
          <p:nvPr>
            <p:ph type="body" idx="1"/>
          </p:nvPr>
        </p:nvSpPr>
        <p:spPr>
          <a:noFill/>
          <a:ln/>
        </p:spPr>
        <p:txBody>
          <a:bodyPr/>
          <a:lstStyle/>
          <a:p>
            <a:endParaRPr lang="en-US" smtClean="0"/>
          </a:p>
        </p:txBody>
      </p:sp>
      <p:sp>
        <p:nvSpPr>
          <p:cNvPr id="143372" name="Rectangle 11"/>
          <p:cNvSpPr>
            <a:spLocks noGrp="1" noRot="1" noChangeAspect="1" noChangeArrowheads="1" noTextEdit="1"/>
          </p:cNvSpPr>
          <p:nvPr>
            <p:ph type="sldImg"/>
          </p:nvPr>
        </p:nvSpPr>
        <p:spPr>
          <a:ln cap="flat"/>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5"/>
          <p:cNvSpPr>
            <a:spLocks noGrp="1" noChangeArrowheads="1"/>
          </p:cNvSpPr>
          <p:nvPr>
            <p:ph type="sldNum" sz="quarter" idx="5"/>
          </p:nvPr>
        </p:nvSpPr>
        <p:spPr>
          <a:noFill/>
        </p:spPr>
        <p:txBody>
          <a:bodyPr/>
          <a:lstStyle/>
          <a:p>
            <a:fld id="{F1625D10-8927-47FF-B962-E61286AE3A0A}" type="slidenum">
              <a:rPr lang="en-US" smtClean="0"/>
              <a:pPr/>
              <a:t>49</a:t>
            </a:fld>
            <a:endParaRPr lang="en-US" smtClean="0"/>
          </a:p>
        </p:txBody>
      </p:sp>
      <p:sp>
        <p:nvSpPr>
          <p:cNvPr id="14438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438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438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439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439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439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439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439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4395" name="Rectangle 10"/>
          <p:cNvSpPr>
            <a:spLocks noGrp="1" noChangeArrowheads="1"/>
          </p:cNvSpPr>
          <p:nvPr>
            <p:ph type="body" idx="1"/>
          </p:nvPr>
        </p:nvSpPr>
        <p:spPr>
          <a:noFill/>
          <a:ln/>
        </p:spPr>
        <p:txBody>
          <a:bodyPr/>
          <a:lstStyle/>
          <a:p>
            <a:endParaRPr lang="en-US" smtClean="0"/>
          </a:p>
        </p:txBody>
      </p:sp>
      <p:sp>
        <p:nvSpPr>
          <p:cNvPr id="144396" name="Rectangle 11"/>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5894DC-7228-4AB6-90C8-8A58F46BBF71}" type="slidenum">
              <a:rPr lang="en-US"/>
              <a:pPr fontAlgn="base">
                <a:spcBef>
                  <a:spcPct val="0"/>
                </a:spcBef>
                <a:spcAft>
                  <a:spcPct val="0"/>
                </a:spcAft>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5"/>
          <p:cNvSpPr>
            <a:spLocks noGrp="1" noChangeArrowheads="1"/>
          </p:cNvSpPr>
          <p:nvPr>
            <p:ph type="sldNum" sz="quarter" idx="5"/>
          </p:nvPr>
        </p:nvSpPr>
        <p:spPr>
          <a:noFill/>
        </p:spPr>
        <p:txBody>
          <a:bodyPr/>
          <a:lstStyle/>
          <a:p>
            <a:fld id="{9912DC6E-FF9D-465A-9BA9-62EA0406AD7A}" type="slidenum">
              <a:rPr lang="en-US" smtClean="0"/>
              <a:pPr/>
              <a:t>50</a:t>
            </a:fld>
            <a:endParaRPr lang="en-US" smtClean="0"/>
          </a:p>
        </p:txBody>
      </p:sp>
      <p:sp>
        <p:nvSpPr>
          <p:cNvPr id="14541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541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541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541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541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541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541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541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5419" name="Rectangle 10"/>
          <p:cNvSpPr>
            <a:spLocks noGrp="1" noChangeArrowheads="1"/>
          </p:cNvSpPr>
          <p:nvPr>
            <p:ph type="body" idx="1"/>
          </p:nvPr>
        </p:nvSpPr>
        <p:spPr>
          <a:noFill/>
          <a:ln/>
        </p:spPr>
        <p:txBody>
          <a:bodyPr/>
          <a:lstStyle/>
          <a:p>
            <a:endParaRPr lang="en-US" smtClean="0"/>
          </a:p>
        </p:txBody>
      </p:sp>
      <p:sp>
        <p:nvSpPr>
          <p:cNvPr id="145420" name="Rectangle 11"/>
          <p:cNvSpPr>
            <a:spLocks noGrp="1" noRot="1" noChangeAspect="1" noChangeArrowheads="1" noTextEdit="1"/>
          </p:cNvSpPr>
          <p:nvPr>
            <p:ph type="sldImg"/>
          </p:nvPr>
        </p:nvSpPr>
        <p:spPr>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5"/>
          <p:cNvSpPr>
            <a:spLocks noGrp="1" noChangeArrowheads="1"/>
          </p:cNvSpPr>
          <p:nvPr>
            <p:ph type="sldNum" sz="quarter" idx="5"/>
          </p:nvPr>
        </p:nvSpPr>
        <p:spPr>
          <a:noFill/>
        </p:spPr>
        <p:txBody>
          <a:bodyPr/>
          <a:lstStyle/>
          <a:p>
            <a:fld id="{A2F5E078-3374-44A9-8993-029865C41446}" type="slidenum">
              <a:rPr lang="en-US" smtClean="0"/>
              <a:pPr/>
              <a:t>51</a:t>
            </a:fld>
            <a:endParaRPr lang="en-US" smtClean="0"/>
          </a:p>
        </p:txBody>
      </p:sp>
      <p:sp>
        <p:nvSpPr>
          <p:cNvPr id="14643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643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643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643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643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644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644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644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6443" name="Rectangle 10"/>
          <p:cNvSpPr>
            <a:spLocks noGrp="1" noChangeArrowheads="1"/>
          </p:cNvSpPr>
          <p:nvPr>
            <p:ph type="body" idx="1"/>
          </p:nvPr>
        </p:nvSpPr>
        <p:spPr>
          <a:noFill/>
          <a:ln/>
        </p:spPr>
        <p:txBody>
          <a:bodyPr/>
          <a:lstStyle/>
          <a:p>
            <a:endParaRPr lang="en-US" smtClean="0"/>
          </a:p>
        </p:txBody>
      </p:sp>
      <p:sp>
        <p:nvSpPr>
          <p:cNvPr id="146444" name="Rectangle 11"/>
          <p:cNvSpPr>
            <a:spLocks noGrp="1" noRot="1" noChangeAspect="1" noChangeArrowheads="1" noTextEdit="1"/>
          </p:cNvSpPr>
          <p:nvPr>
            <p:ph type="sldImg"/>
          </p:nvPr>
        </p:nvSpPr>
        <p:spPr>
          <a:ln cap="flat"/>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5"/>
          <p:cNvSpPr>
            <a:spLocks noGrp="1" noChangeArrowheads="1"/>
          </p:cNvSpPr>
          <p:nvPr>
            <p:ph type="sldNum" sz="quarter" idx="5"/>
          </p:nvPr>
        </p:nvSpPr>
        <p:spPr>
          <a:noFill/>
        </p:spPr>
        <p:txBody>
          <a:bodyPr/>
          <a:lstStyle/>
          <a:p>
            <a:fld id="{910EA879-3042-47F4-9EFC-5AF3C0738B0D}" type="slidenum">
              <a:rPr lang="en-US" smtClean="0"/>
              <a:pPr/>
              <a:t>52</a:t>
            </a:fld>
            <a:endParaRPr lang="en-US" smtClean="0"/>
          </a:p>
        </p:txBody>
      </p:sp>
      <p:sp>
        <p:nvSpPr>
          <p:cNvPr id="14745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746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746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746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746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746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746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746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7467" name="Rectangle 10"/>
          <p:cNvSpPr>
            <a:spLocks noGrp="1" noChangeArrowheads="1"/>
          </p:cNvSpPr>
          <p:nvPr>
            <p:ph type="body" idx="1"/>
          </p:nvPr>
        </p:nvSpPr>
        <p:spPr>
          <a:noFill/>
          <a:ln/>
        </p:spPr>
        <p:txBody>
          <a:bodyPr/>
          <a:lstStyle/>
          <a:p>
            <a:endParaRPr lang="en-US" smtClean="0"/>
          </a:p>
        </p:txBody>
      </p:sp>
      <p:sp>
        <p:nvSpPr>
          <p:cNvPr id="147468" name="Rectangle 11"/>
          <p:cNvSpPr>
            <a:spLocks noGrp="1" noRot="1" noChangeAspect="1" noChangeArrowheads="1" noTextEdit="1"/>
          </p:cNvSpPr>
          <p:nvPr>
            <p:ph type="sldImg"/>
          </p:nvPr>
        </p:nvSpPr>
        <p:spPr>
          <a:ln cap="flat"/>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5"/>
          <p:cNvSpPr>
            <a:spLocks noGrp="1" noChangeArrowheads="1"/>
          </p:cNvSpPr>
          <p:nvPr>
            <p:ph type="sldNum" sz="quarter" idx="5"/>
          </p:nvPr>
        </p:nvSpPr>
        <p:spPr>
          <a:noFill/>
        </p:spPr>
        <p:txBody>
          <a:bodyPr/>
          <a:lstStyle/>
          <a:p>
            <a:fld id="{5F68944C-244C-44C3-AD5C-A7839BBA4C2F}" type="slidenum">
              <a:rPr lang="en-US" smtClean="0"/>
              <a:pPr/>
              <a:t>53</a:t>
            </a:fld>
            <a:endParaRPr lang="en-US" smtClean="0"/>
          </a:p>
        </p:txBody>
      </p:sp>
      <p:sp>
        <p:nvSpPr>
          <p:cNvPr id="14848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848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848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848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848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848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848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849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8491" name="Rectangle 10"/>
          <p:cNvSpPr>
            <a:spLocks noGrp="1" noChangeArrowheads="1"/>
          </p:cNvSpPr>
          <p:nvPr>
            <p:ph type="body" idx="1"/>
          </p:nvPr>
        </p:nvSpPr>
        <p:spPr>
          <a:noFill/>
          <a:ln/>
        </p:spPr>
        <p:txBody>
          <a:bodyPr/>
          <a:lstStyle/>
          <a:p>
            <a:endParaRPr lang="en-US" smtClean="0"/>
          </a:p>
        </p:txBody>
      </p:sp>
      <p:sp>
        <p:nvSpPr>
          <p:cNvPr id="148492" name="Rectangle 11"/>
          <p:cNvSpPr>
            <a:spLocks noGrp="1" noRot="1" noChangeAspect="1" noChangeArrowheads="1" noTextEdit="1"/>
          </p:cNvSpPr>
          <p:nvPr>
            <p:ph type="sldImg"/>
          </p:nvPr>
        </p:nvSpPr>
        <p:spPr>
          <a:ln cap="flat"/>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5"/>
          <p:cNvSpPr>
            <a:spLocks noGrp="1" noChangeArrowheads="1"/>
          </p:cNvSpPr>
          <p:nvPr>
            <p:ph type="sldNum" sz="quarter" idx="5"/>
          </p:nvPr>
        </p:nvSpPr>
        <p:spPr>
          <a:noFill/>
        </p:spPr>
        <p:txBody>
          <a:bodyPr/>
          <a:lstStyle/>
          <a:p>
            <a:fld id="{0A1E82D9-8AB2-42EE-B32E-975CECA5FF40}" type="slidenum">
              <a:rPr lang="en-US" smtClean="0"/>
              <a:pPr/>
              <a:t>54</a:t>
            </a:fld>
            <a:endParaRPr lang="en-US" smtClean="0"/>
          </a:p>
        </p:txBody>
      </p:sp>
      <p:sp>
        <p:nvSpPr>
          <p:cNvPr id="14950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950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4950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951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951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951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4951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951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9515" name="Rectangle 10"/>
          <p:cNvSpPr>
            <a:spLocks noGrp="1" noChangeArrowheads="1"/>
          </p:cNvSpPr>
          <p:nvPr>
            <p:ph type="body" idx="1"/>
          </p:nvPr>
        </p:nvSpPr>
        <p:spPr>
          <a:noFill/>
          <a:ln/>
        </p:spPr>
        <p:txBody>
          <a:bodyPr/>
          <a:lstStyle/>
          <a:p>
            <a:endParaRPr lang="en-US" smtClean="0"/>
          </a:p>
        </p:txBody>
      </p:sp>
      <p:sp>
        <p:nvSpPr>
          <p:cNvPr id="149516" name="Rectangle 11"/>
          <p:cNvSpPr>
            <a:spLocks noGrp="1" noRot="1" noChangeAspect="1" noChangeArrowheads="1" noTextEdit="1"/>
          </p:cNvSpPr>
          <p:nvPr>
            <p:ph type="sldImg"/>
          </p:nvPr>
        </p:nvSpPr>
        <p:spPr>
          <a:ln cap="flat"/>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5"/>
          <p:cNvSpPr>
            <a:spLocks noGrp="1" noChangeArrowheads="1"/>
          </p:cNvSpPr>
          <p:nvPr>
            <p:ph type="sldNum" sz="quarter" idx="5"/>
          </p:nvPr>
        </p:nvSpPr>
        <p:spPr>
          <a:noFill/>
        </p:spPr>
        <p:txBody>
          <a:bodyPr/>
          <a:lstStyle/>
          <a:p>
            <a:fld id="{EFC7FCA4-B417-4886-8879-1E04D890E863}" type="slidenum">
              <a:rPr lang="en-US" smtClean="0"/>
              <a:pPr/>
              <a:t>55</a:t>
            </a:fld>
            <a:endParaRPr lang="en-US" smtClean="0"/>
          </a:p>
        </p:txBody>
      </p:sp>
      <p:sp>
        <p:nvSpPr>
          <p:cNvPr id="15053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053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053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053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053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053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053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053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0539" name="Rectangle 10"/>
          <p:cNvSpPr>
            <a:spLocks noGrp="1" noChangeArrowheads="1"/>
          </p:cNvSpPr>
          <p:nvPr>
            <p:ph type="body" idx="1"/>
          </p:nvPr>
        </p:nvSpPr>
        <p:spPr>
          <a:noFill/>
          <a:ln/>
        </p:spPr>
        <p:txBody>
          <a:bodyPr/>
          <a:lstStyle/>
          <a:p>
            <a:endParaRPr lang="en-US" smtClean="0"/>
          </a:p>
        </p:txBody>
      </p:sp>
      <p:sp>
        <p:nvSpPr>
          <p:cNvPr id="150540" name="Rectangle 11"/>
          <p:cNvSpPr>
            <a:spLocks noGrp="1" noRot="1" noChangeAspect="1" noChangeArrowheads="1" noTextEdit="1"/>
          </p:cNvSpPr>
          <p:nvPr>
            <p:ph type="sldImg"/>
          </p:nvPr>
        </p:nvSpPr>
        <p:spPr>
          <a:ln cap="flat"/>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5"/>
          <p:cNvSpPr>
            <a:spLocks noGrp="1" noChangeArrowheads="1"/>
          </p:cNvSpPr>
          <p:nvPr>
            <p:ph type="sldNum" sz="quarter" idx="5"/>
          </p:nvPr>
        </p:nvSpPr>
        <p:spPr>
          <a:noFill/>
        </p:spPr>
        <p:txBody>
          <a:bodyPr/>
          <a:lstStyle/>
          <a:p>
            <a:fld id="{2EDC442B-45AD-488B-BA6D-3A3438A9117E}" type="slidenum">
              <a:rPr lang="en-US" smtClean="0"/>
              <a:pPr/>
              <a:t>56</a:t>
            </a:fld>
            <a:endParaRPr lang="en-US" smtClean="0"/>
          </a:p>
        </p:txBody>
      </p:sp>
      <p:sp>
        <p:nvSpPr>
          <p:cNvPr id="15155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155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155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155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155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156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156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156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1563" name="Rectangle 10"/>
          <p:cNvSpPr>
            <a:spLocks noGrp="1" noChangeArrowheads="1"/>
          </p:cNvSpPr>
          <p:nvPr>
            <p:ph type="body" idx="1"/>
          </p:nvPr>
        </p:nvSpPr>
        <p:spPr>
          <a:noFill/>
          <a:ln/>
        </p:spPr>
        <p:txBody>
          <a:bodyPr/>
          <a:lstStyle/>
          <a:p>
            <a:endParaRPr lang="en-US" smtClean="0"/>
          </a:p>
        </p:txBody>
      </p:sp>
      <p:sp>
        <p:nvSpPr>
          <p:cNvPr id="151564" name="Rectangle 11"/>
          <p:cNvSpPr>
            <a:spLocks noGrp="1" noRot="1" noChangeAspect="1" noChangeArrowheads="1" noTextEdit="1"/>
          </p:cNvSpPr>
          <p:nvPr>
            <p:ph type="sldImg"/>
          </p:nvPr>
        </p:nvSpPr>
        <p:spPr>
          <a:ln cap="flat"/>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5"/>
          <p:cNvSpPr>
            <a:spLocks noGrp="1" noChangeArrowheads="1"/>
          </p:cNvSpPr>
          <p:nvPr>
            <p:ph type="sldNum" sz="quarter" idx="5"/>
          </p:nvPr>
        </p:nvSpPr>
        <p:spPr>
          <a:noFill/>
        </p:spPr>
        <p:txBody>
          <a:bodyPr/>
          <a:lstStyle/>
          <a:p>
            <a:fld id="{AD24460C-8D52-4915-9AA5-3B1357BD9B66}" type="slidenum">
              <a:rPr lang="en-US" smtClean="0"/>
              <a:pPr/>
              <a:t>57</a:t>
            </a:fld>
            <a:endParaRPr lang="en-US" smtClean="0"/>
          </a:p>
        </p:txBody>
      </p:sp>
      <p:sp>
        <p:nvSpPr>
          <p:cNvPr id="15257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258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258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258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258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258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258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258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2587" name="Rectangle 10"/>
          <p:cNvSpPr>
            <a:spLocks noGrp="1" noChangeArrowheads="1"/>
          </p:cNvSpPr>
          <p:nvPr>
            <p:ph type="body" idx="1"/>
          </p:nvPr>
        </p:nvSpPr>
        <p:spPr>
          <a:noFill/>
          <a:ln/>
        </p:spPr>
        <p:txBody>
          <a:bodyPr/>
          <a:lstStyle/>
          <a:p>
            <a:endParaRPr lang="en-US" smtClean="0"/>
          </a:p>
        </p:txBody>
      </p:sp>
      <p:sp>
        <p:nvSpPr>
          <p:cNvPr id="152588" name="Rectangle 11"/>
          <p:cNvSpPr>
            <a:spLocks noGrp="1" noRot="1" noChangeAspect="1" noChangeArrowheads="1" noTextEdit="1"/>
          </p:cNvSpPr>
          <p:nvPr>
            <p:ph type="sldImg"/>
          </p:nvPr>
        </p:nvSpPr>
        <p:spPr>
          <a:ln cap="flat"/>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5"/>
          <p:cNvSpPr>
            <a:spLocks noGrp="1" noChangeArrowheads="1"/>
          </p:cNvSpPr>
          <p:nvPr>
            <p:ph type="sldNum" sz="quarter" idx="5"/>
          </p:nvPr>
        </p:nvSpPr>
        <p:spPr>
          <a:noFill/>
        </p:spPr>
        <p:txBody>
          <a:bodyPr/>
          <a:lstStyle/>
          <a:p>
            <a:fld id="{A579C35C-EDEE-4B41-925F-EB06F447ED90}" type="slidenum">
              <a:rPr lang="en-US" smtClean="0"/>
              <a:pPr/>
              <a:t>58</a:t>
            </a:fld>
            <a:endParaRPr lang="en-US" smtClean="0"/>
          </a:p>
        </p:txBody>
      </p:sp>
      <p:sp>
        <p:nvSpPr>
          <p:cNvPr id="15360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0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360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0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0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0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360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1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11" name="Rectangle 10"/>
          <p:cNvSpPr>
            <a:spLocks noGrp="1" noChangeArrowheads="1"/>
          </p:cNvSpPr>
          <p:nvPr>
            <p:ph type="body" idx="1"/>
          </p:nvPr>
        </p:nvSpPr>
        <p:spPr>
          <a:noFill/>
          <a:ln/>
        </p:spPr>
        <p:txBody>
          <a:bodyPr/>
          <a:lstStyle/>
          <a:p>
            <a:endParaRPr lang="en-US" smtClean="0"/>
          </a:p>
        </p:txBody>
      </p:sp>
      <p:sp>
        <p:nvSpPr>
          <p:cNvPr id="153612" name="Rectangle 11"/>
          <p:cNvSpPr>
            <a:spLocks noGrp="1" noRot="1" noChangeAspect="1" noChangeArrowheads="1" noTextEdit="1"/>
          </p:cNvSpPr>
          <p:nvPr>
            <p:ph type="sldImg"/>
          </p:nvPr>
        </p:nvSpPr>
        <p:spPr>
          <a:ln cap="flat"/>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5"/>
          <p:cNvSpPr>
            <a:spLocks noGrp="1" noChangeArrowheads="1"/>
          </p:cNvSpPr>
          <p:nvPr>
            <p:ph type="sldNum" sz="quarter" idx="5"/>
          </p:nvPr>
        </p:nvSpPr>
        <p:spPr>
          <a:noFill/>
        </p:spPr>
        <p:txBody>
          <a:bodyPr/>
          <a:lstStyle/>
          <a:p>
            <a:fld id="{72570562-4B1B-4920-92C5-98BB346D2EED}" type="slidenum">
              <a:rPr lang="en-US" smtClean="0"/>
              <a:pPr/>
              <a:t>59</a:t>
            </a:fld>
            <a:endParaRPr lang="en-US" smtClean="0"/>
          </a:p>
        </p:txBody>
      </p:sp>
      <p:sp>
        <p:nvSpPr>
          <p:cNvPr id="15462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462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462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463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463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463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463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463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4635" name="Rectangle 10"/>
          <p:cNvSpPr>
            <a:spLocks noGrp="1" noChangeArrowheads="1"/>
          </p:cNvSpPr>
          <p:nvPr>
            <p:ph type="body" idx="1"/>
          </p:nvPr>
        </p:nvSpPr>
        <p:spPr>
          <a:noFill/>
          <a:ln/>
        </p:spPr>
        <p:txBody>
          <a:bodyPr/>
          <a:lstStyle/>
          <a:p>
            <a:endParaRPr lang="en-US" smtClean="0"/>
          </a:p>
        </p:txBody>
      </p:sp>
      <p:sp>
        <p:nvSpPr>
          <p:cNvPr id="154636" name="Rectangle 11"/>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Grp="1" noChangeArrowheads="1"/>
          </p:cNvSpPr>
          <p:nvPr>
            <p:ph type="sldNum" sz="quarter" idx="5"/>
          </p:nvPr>
        </p:nvSpPr>
        <p:spPr>
          <a:noFill/>
        </p:spPr>
        <p:txBody>
          <a:bodyPr/>
          <a:lstStyle/>
          <a:p>
            <a:fld id="{CC4C7E7F-1A89-4665-BD66-DFCF15397DBA}" type="slidenum">
              <a:rPr lang="en-US" smtClean="0"/>
              <a:pPr/>
              <a:t>6</a:t>
            </a:fld>
            <a:endParaRPr lang="en-US" smtClean="0"/>
          </a:p>
        </p:txBody>
      </p:sp>
      <p:sp>
        <p:nvSpPr>
          <p:cNvPr id="10035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035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035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035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035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036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036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036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0363" name="Rectangle 10"/>
          <p:cNvSpPr>
            <a:spLocks noGrp="1" noChangeArrowheads="1"/>
          </p:cNvSpPr>
          <p:nvPr>
            <p:ph type="body" idx="1"/>
          </p:nvPr>
        </p:nvSpPr>
        <p:spPr>
          <a:noFill/>
          <a:ln/>
        </p:spPr>
        <p:txBody>
          <a:bodyPr/>
          <a:lstStyle/>
          <a:p>
            <a:endParaRPr lang="en-US" smtClean="0"/>
          </a:p>
        </p:txBody>
      </p:sp>
      <p:sp>
        <p:nvSpPr>
          <p:cNvPr id="100364" name="Rectangle 11"/>
          <p:cNvSpPr>
            <a:spLocks noGrp="1" noRot="1" noChangeAspect="1" noChangeArrowheads="1" noTextEdit="1"/>
          </p:cNvSpPr>
          <p:nvPr>
            <p:ph type="sldImg"/>
          </p:nvPr>
        </p:nvSpPr>
        <p:spPr>
          <a:ln cap="flat"/>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5"/>
          <p:cNvSpPr>
            <a:spLocks noGrp="1" noChangeArrowheads="1"/>
          </p:cNvSpPr>
          <p:nvPr>
            <p:ph type="sldNum" sz="quarter" idx="5"/>
          </p:nvPr>
        </p:nvSpPr>
        <p:spPr>
          <a:noFill/>
        </p:spPr>
        <p:txBody>
          <a:bodyPr/>
          <a:lstStyle/>
          <a:p>
            <a:fld id="{EB7A95D3-69A8-41C6-8818-7845AD1CD9BC}" type="slidenum">
              <a:rPr lang="en-US" smtClean="0"/>
              <a:pPr/>
              <a:t>60</a:t>
            </a:fld>
            <a:endParaRPr lang="en-US" smtClean="0"/>
          </a:p>
        </p:txBody>
      </p:sp>
      <p:sp>
        <p:nvSpPr>
          <p:cNvPr id="15565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565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565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565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565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565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565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565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5659" name="Rectangle 10"/>
          <p:cNvSpPr>
            <a:spLocks noGrp="1" noChangeArrowheads="1"/>
          </p:cNvSpPr>
          <p:nvPr>
            <p:ph type="body" idx="1"/>
          </p:nvPr>
        </p:nvSpPr>
        <p:spPr>
          <a:noFill/>
          <a:ln/>
        </p:spPr>
        <p:txBody>
          <a:bodyPr/>
          <a:lstStyle/>
          <a:p>
            <a:endParaRPr lang="en-US" smtClean="0"/>
          </a:p>
        </p:txBody>
      </p:sp>
      <p:sp>
        <p:nvSpPr>
          <p:cNvPr id="155660" name="Rectangle 11"/>
          <p:cNvSpPr>
            <a:spLocks noGrp="1" noRot="1" noChangeAspect="1" noChangeArrowheads="1" noTextEdit="1"/>
          </p:cNvSpPr>
          <p:nvPr>
            <p:ph type="sldImg"/>
          </p:nvPr>
        </p:nvSpPr>
        <p:spPr>
          <a:ln cap="flat"/>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5"/>
          <p:cNvSpPr>
            <a:spLocks noGrp="1" noChangeArrowheads="1"/>
          </p:cNvSpPr>
          <p:nvPr>
            <p:ph type="sldNum" sz="quarter" idx="5"/>
          </p:nvPr>
        </p:nvSpPr>
        <p:spPr>
          <a:noFill/>
        </p:spPr>
        <p:txBody>
          <a:bodyPr/>
          <a:lstStyle/>
          <a:p>
            <a:fld id="{B3997A8E-FA9A-47AC-9D38-2EF2FAC4FB9B}" type="slidenum">
              <a:rPr lang="en-US" smtClean="0"/>
              <a:pPr/>
              <a:t>61</a:t>
            </a:fld>
            <a:endParaRPr lang="en-US" smtClean="0"/>
          </a:p>
        </p:txBody>
      </p:sp>
      <p:sp>
        <p:nvSpPr>
          <p:cNvPr id="15667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667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667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667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667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668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668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668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6683" name="Rectangle 10"/>
          <p:cNvSpPr>
            <a:spLocks noGrp="1" noChangeArrowheads="1"/>
          </p:cNvSpPr>
          <p:nvPr>
            <p:ph type="body" idx="1"/>
          </p:nvPr>
        </p:nvSpPr>
        <p:spPr>
          <a:noFill/>
          <a:ln/>
        </p:spPr>
        <p:txBody>
          <a:bodyPr/>
          <a:lstStyle/>
          <a:p>
            <a:endParaRPr lang="en-US" smtClean="0"/>
          </a:p>
        </p:txBody>
      </p:sp>
      <p:sp>
        <p:nvSpPr>
          <p:cNvPr id="156684" name="Rectangle 11"/>
          <p:cNvSpPr>
            <a:spLocks noGrp="1" noRot="1" noChangeAspect="1" noChangeArrowheads="1" noTextEdit="1"/>
          </p:cNvSpPr>
          <p:nvPr>
            <p:ph type="sldImg"/>
          </p:nvPr>
        </p:nvSpPr>
        <p:spPr>
          <a:ln cap="flat"/>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5"/>
          <p:cNvSpPr>
            <a:spLocks noGrp="1" noChangeArrowheads="1"/>
          </p:cNvSpPr>
          <p:nvPr>
            <p:ph type="sldNum" sz="quarter" idx="5"/>
          </p:nvPr>
        </p:nvSpPr>
        <p:spPr>
          <a:noFill/>
        </p:spPr>
        <p:txBody>
          <a:bodyPr/>
          <a:lstStyle/>
          <a:p>
            <a:fld id="{D6E5B09F-D957-431A-B6A5-69675D9C4AAD}" type="slidenum">
              <a:rPr lang="en-US" smtClean="0"/>
              <a:pPr/>
              <a:t>62</a:t>
            </a:fld>
            <a:endParaRPr lang="en-US" smtClean="0"/>
          </a:p>
        </p:txBody>
      </p:sp>
      <p:sp>
        <p:nvSpPr>
          <p:cNvPr id="15769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770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770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770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770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770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770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770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7707" name="Rectangle 10"/>
          <p:cNvSpPr>
            <a:spLocks noGrp="1" noChangeArrowheads="1"/>
          </p:cNvSpPr>
          <p:nvPr>
            <p:ph type="body" idx="1"/>
          </p:nvPr>
        </p:nvSpPr>
        <p:spPr>
          <a:noFill/>
          <a:ln/>
        </p:spPr>
        <p:txBody>
          <a:bodyPr/>
          <a:lstStyle/>
          <a:p>
            <a:endParaRPr lang="en-US" smtClean="0"/>
          </a:p>
        </p:txBody>
      </p:sp>
      <p:sp>
        <p:nvSpPr>
          <p:cNvPr id="157708" name="Rectangle 11"/>
          <p:cNvSpPr>
            <a:spLocks noGrp="1" noRot="1" noChangeAspect="1" noChangeArrowheads="1" noTextEdit="1"/>
          </p:cNvSpPr>
          <p:nvPr>
            <p:ph type="sldImg"/>
          </p:nvPr>
        </p:nvSpPr>
        <p:spPr>
          <a:ln cap="flat"/>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5"/>
          <p:cNvSpPr>
            <a:spLocks noGrp="1" noChangeArrowheads="1"/>
          </p:cNvSpPr>
          <p:nvPr>
            <p:ph type="sldNum" sz="quarter" idx="5"/>
          </p:nvPr>
        </p:nvSpPr>
        <p:spPr>
          <a:noFill/>
        </p:spPr>
        <p:txBody>
          <a:bodyPr/>
          <a:lstStyle/>
          <a:p>
            <a:fld id="{FA36AB1C-D0AE-437A-886D-FA80BC85E37B}" type="slidenum">
              <a:rPr lang="en-US" smtClean="0"/>
              <a:pPr/>
              <a:t>63</a:t>
            </a:fld>
            <a:endParaRPr lang="en-US" smtClean="0"/>
          </a:p>
        </p:txBody>
      </p:sp>
      <p:sp>
        <p:nvSpPr>
          <p:cNvPr id="15872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872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872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872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872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872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872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873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8731" name="Rectangle 10"/>
          <p:cNvSpPr>
            <a:spLocks noGrp="1" noChangeArrowheads="1"/>
          </p:cNvSpPr>
          <p:nvPr>
            <p:ph type="body" idx="1"/>
          </p:nvPr>
        </p:nvSpPr>
        <p:spPr>
          <a:noFill/>
          <a:ln/>
        </p:spPr>
        <p:txBody>
          <a:bodyPr/>
          <a:lstStyle/>
          <a:p>
            <a:endParaRPr lang="en-US" smtClean="0"/>
          </a:p>
        </p:txBody>
      </p:sp>
      <p:sp>
        <p:nvSpPr>
          <p:cNvPr id="158732" name="Rectangle 11"/>
          <p:cNvSpPr>
            <a:spLocks noGrp="1" noRot="1" noChangeAspect="1" noChangeArrowheads="1" noTextEdit="1"/>
          </p:cNvSpPr>
          <p:nvPr>
            <p:ph type="sldImg"/>
          </p:nvPr>
        </p:nvSpPr>
        <p:spPr>
          <a:ln cap="flat"/>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5"/>
          <p:cNvSpPr>
            <a:spLocks noGrp="1" noChangeArrowheads="1"/>
          </p:cNvSpPr>
          <p:nvPr>
            <p:ph type="sldNum" sz="quarter" idx="5"/>
          </p:nvPr>
        </p:nvSpPr>
        <p:spPr>
          <a:noFill/>
        </p:spPr>
        <p:txBody>
          <a:bodyPr/>
          <a:lstStyle/>
          <a:p>
            <a:fld id="{DAB2068E-B2A7-45FD-9D4F-0026E3734A8A}" type="slidenum">
              <a:rPr lang="en-US" smtClean="0"/>
              <a:pPr/>
              <a:t>64</a:t>
            </a:fld>
            <a:endParaRPr lang="en-US" smtClean="0"/>
          </a:p>
        </p:txBody>
      </p:sp>
      <p:sp>
        <p:nvSpPr>
          <p:cNvPr id="15974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974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5974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975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975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975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5975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975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9755" name="Rectangle 10"/>
          <p:cNvSpPr>
            <a:spLocks noGrp="1" noChangeArrowheads="1"/>
          </p:cNvSpPr>
          <p:nvPr>
            <p:ph type="body" idx="1"/>
          </p:nvPr>
        </p:nvSpPr>
        <p:spPr>
          <a:noFill/>
          <a:ln/>
        </p:spPr>
        <p:txBody>
          <a:bodyPr/>
          <a:lstStyle/>
          <a:p>
            <a:endParaRPr lang="en-US" smtClean="0"/>
          </a:p>
        </p:txBody>
      </p:sp>
      <p:sp>
        <p:nvSpPr>
          <p:cNvPr id="159756" name="Rectangle 11"/>
          <p:cNvSpPr>
            <a:spLocks noGrp="1" noRot="1" noChangeAspect="1" noChangeArrowheads="1" noTextEdit="1"/>
          </p:cNvSpPr>
          <p:nvPr>
            <p:ph type="sldImg"/>
          </p:nvPr>
        </p:nvSpPr>
        <p:spPr>
          <a:ln cap="flat"/>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5"/>
          <p:cNvSpPr>
            <a:spLocks noGrp="1" noChangeArrowheads="1"/>
          </p:cNvSpPr>
          <p:nvPr>
            <p:ph type="sldNum" sz="quarter" idx="5"/>
          </p:nvPr>
        </p:nvSpPr>
        <p:spPr>
          <a:noFill/>
        </p:spPr>
        <p:txBody>
          <a:bodyPr/>
          <a:lstStyle/>
          <a:p>
            <a:fld id="{7A5A553A-0F48-4CE7-A091-53B0C8C3B39C}" type="slidenum">
              <a:rPr lang="en-US" smtClean="0"/>
              <a:pPr/>
              <a:t>65</a:t>
            </a:fld>
            <a:endParaRPr lang="en-US" smtClean="0"/>
          </a:p>
        </p:txBody>
      </p:sp>
      <p:sp>
        <p:nvSpPr>
          <p:cNvPr id="16077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077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077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077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077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077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077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077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0779" name="Rectangle 10"/>
          <p:cNvSpPr>
            <a:spLocks noGrp="1" noChangeArrowheads="1"/>
          </p:cNvSpPr>
          <p:nvPr>
            <p:ph type="body" idx="1"/>
          </p:nvPr>
        </p:nvSpPr>
        <p:spPr>
          <a:noFill/>
          <a:ln/>
        </p:spPr>
        <p:txBody>
          <a:bodyPr/>
          <a:lstStyle/>
          <a:p>
            <a:endParaRPr lang="en-US" smtClean="0"/>
          </a:p>
        </p:txBody>
      </p:sp>
      <p:sp>
        <p:nvSpPr>
          <p:cNvPr id="160780" name="Rectangle 11"/>
          <p:cNvSpPr>
            <a:spLocks noGrp="1" noRot="1" noChangeAspect="1" noChangeArrowheads="1" noTextEdit="1"/>
          </p:cNvSpPr>
          <p:nvPr>
            <p:ph type="sldImg"/>
          </p:nvPr>
        </p:nvSpPr>
        <p:spPr>
          <a:ln cap="flat"/>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5"/>
          <p:cNvSpPr>
            <a:spLocks noGrp="1" noChangeArrowheads="1"/>
          </p:cNvSpPr>
          <p:nvPr>
            <p:ph type="sldNum" sz="quarter" idx="5"/>
          </p:nvPr>
        </p:nvSpPr>
        <p:spPr>
          <a:noFill/>
        </p:spPr>
        <p:txBody>
          <a:bodyPr/>
          <a:lstStyle/>
          <a:p>
            <a:fld id="{C2DCD547-C14A-40AD-8C37-E64422B71FE2}" type="slidenum">
              <a:rPr lang="en-US" smtClean="0"/>
              <a:pPr/>
              <a:t>66</a:t>
            </a:fld>
            <a:endParaRPr lang="en-US" smtClean="0"/>
          </a:p>
        </p:txBody>
      </p:sp>
      <p:sp>
        <p:nvSpPr>
          <p:cNvPr id="16179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179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179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179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179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180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180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180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1803" name="Rectangle 10"/>
          <p:cNvSpPr>
            <a:spLocks noGrp="1" noChangeArrowheads="1"/>
          </p:cNvSpPr>
          <p:nvPr>
            <p:ph type="body" idx="1"/>
          </p:nvPr>
        </p:nvSpPr>
        <p:spPr>
          <a:noFill/>
          <a:ln/>
        </p:spPr>
        <p:txBody>
          <a:bodyPr/>
          <a:lstStyle/>
          <a:p>
            <a:endParaRPr lang="en-US" smtClean="0"/>
          </a:p>
        </p:txBody>
      </p:sp>
      <p:sp>
        <p:nvSpPr>
          <p:cNvPr id="161804" name="Rectangle 11"/>
          <p:cNvSpPr>
            <a:spLocks noGrp="1" noRot="1" noChangeAspect="1" noChangeArrowheads="1" noTextEdit="1"/>
          </p:cNvSpPr>
          <p:nvPr>
            <p:ph type="sldImg"/>
          </p:nvPr>
        </p:nvSpPr>
        <p:spPr>
          <a:ln cap="flat"/>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5"/>
          <p:cNvSpPr>
            <a:spLocks noGrp="1" noChangeArrowheads="1"/>
          </p:cNvSpPr>
          <p:nvPr>
            <p:ph type="sldNum" sz="quarter" idx="5"/>
          </p:nvPr>
        </p:nvSpPr>
        <p:spPr>
          <a:noFill/>
        </p:spPr>
        <p:txBody>
          <a:bodyPr/>
          <a:lstStyle/>
          <a:p>
            <a:fld id="{E7AFCC6F-7D27-47AF-83DF-0C4D450A0D3B}" type="slidenum">
              <a:rPr lang="en-US" smtClean="0"/>
              <a:pPr/>
              <a:t>67</a:t>
            </a:fld>
            <a:endParaRPr lang="en-US" smtClean="0"/>
          </a:p>
        </p:txBody>
      </p:sp>
      <p:sp>
        <p:nvSpPr>
          <p:cNvPr id="16281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282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282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282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282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282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282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282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2827" name="Rectangle 10"/>
          <p:cNvSpPr>
            <a:spLocks noGrp="1" noChangeArrowheads="1"/>
          </p:cNvSpPr>
          <p:nvPr>
            <p:ph type="body" idx="1"/>
          </p:nvPr>
        </p:nvSpPr>
        <p:spPr>
          <a:noFill/>
          <a:ln/>
        </p:spPr>
        <p:txBody>
          <a:bodyPr/>
          <a:lstStyle/>
          <a:p>
            <a:endParaRPr lang="en-US" smtClean="0"/>
          </a:p>
        </p:txBody>
      </p:sp>
      <p:sp>
        <p:nvSpPr>
          <p:cNvPr id="162828" name="Rectangle 11"/>
          <p:cNvSpPr>
            <a:spLocks noGrp="1" noRot="1" noChangeAspect="1" noChangeArrowheads="1" noTextEdit="1"/>
          </p:cNvSpPr>
          <p:nvPr>
            <p:ph type="sldImg"/>
          </p:nvPr>
        </p:nvSpPr>
        <p:spPr>
          <a:ln cap="flat"/>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5"/>
          <p:cNvSpPr>
            <a:spLocks noGrp="1" noChangeArrowheads="1"/>
          </p:cNvSpPr>
          <p:nvPr>
            <p:ph type="sldNum" sz="quarter" idx="5"/>
          </p:nvPr>
        </p:nvSpPr>
        <p:spPr>
          <a:noFill/>
        </p:spPr>
        <p:txBody>
          <a:bodyPr/>
          <a:lstStyle/>
          <a:p>
            <a:fld id="{B4CFC109-DE60-4669-851B-5184DFFB044E}" type="slidenum">
              <a:rPr lang="en-US" smtClean="0"/>
              <a:pPr/>
              <a:t>68</a:t>
            </a:fld>
            <a:endParaRPr lang="en-US" smtClean="0"/>
          </a:p>
        </p:txBody>
      </p:sp>
      <p:sp>
        <p:nvSpPr>
          <p:cNvPr id="16384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4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384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4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4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4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384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5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51" name="Rectangle 10"/>
          <p:cNvSpPr>
            <a:spLocks noGrp="1" noChangeArrowheads="1"/>
          </p:cNvSpPr>
          <p:nvPr>
            <p:ph type="body" idx="1"/>
          </p:nvPr>
        </p:nvSpPr>
        <p:spPr>
          <a:noFill/>
          <a:ln/>
        </p:spPr>
        <p:txBody>
          <a:bodyPr/>
          <a:lstStyle/>
          <a:p>
            <a:endParaRPr lang="en-US" smtClean="0"/>
          </a:p>
        </p:txBody>
      </p:sp>
      <p:sp>
        <p:nvSpPr>
          <p:cNvPr id="163852" name="Rectangle 11"/>
          <p:cNvSpPr>
            <a:spLocks noGrp="1" noRot="1" noChangeAspect="1" noChangeArrowheads="1" noTextEdit="1"/>
          </p:cNvSpPr>
          <p:nvPr>
            <p:ph type="sldImg"/>
          </p:nvPr>
        </p:nvSpPr>
        <p:spPr>
          <a:ln cap="flat"/>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5"/>
          <p:cNvSpPr>
            <a:spLocks noGrp="1" noChangeArrowheads="1"/>
          </p:cNvSpPr>
          <p:nvPr>
            <p:ph type="sldNum" sz="quarter" idx="5"/>
          </p:nvPr>
        </p:nvSpPr>
        <p:spPr>
          <a:noFill/>
        </p:spPr>
        <p:txBody>
          <a:bodyPr/>
          <a:lstStyle/>
          <a:p>
            <a:fld id="{98DCD940-A45C-4176-A33D-4B1756B4343D}" type="slidenum">
              <a:rPr lang="en-US" smtClean="0"/>
              <a:pPr/>
              <a:t>69</a:t>
            </a:fld>
            <a:endParaRPr lang="en-US" smtClean="0"/>
          </a:p>
        </p:txBody>
      </p:sp>
      <p:sp>
        <p:nvSpPr>
          <p:cNvPr id="16486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486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486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487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487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487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487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487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4875" name="Rectangle 10"/>
          <p:cNvSpPr>
            <a:spLocks noGrp="1" noChangeArrowheads="1"/>
          </p:cNvSpPr>
          <p:nvPr>
            <p:ph type="body" idx="1"/>
          </p:nvPr>
        </p:nvSpPr>
        <p:spPr>
          <a:noFill/>
          <a:ln/>
        </p:spPr>
        <p:txBody>
          <a:bodyPr/>
          <a:lstStyle/>
          <a:p>
            <a:endParaRPr lang="en-US" smtClean="0"/>
          </a:p>
        </p:txBody>
      </p:sp>
      <p:sp>
        <p:nvSpPr>
          <p:cNvPr id="164876" name="Rectangle 11"/>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a:spLocks noGrp="1" noChangeArrowheads="1"/>
          </p:cNvSpPr>
          <p:nvPr>
            <p:ph type="sldNum" sz="quarter" idx="5"/>
          </p:nvPr>
        </p:nvSpPr>
        <p:spPr>
          <a:noFill/>
        </p:spPr>
        <p:txBody>
          <a:bodyPr/>
          <a:lstStyle/>
          <a:p>
            <a:fld id="{B75067E8-FC6A-46DD-8F8B-19C01FD087FB}" type="slidenum">
              <a:rPr lang="en-US" smtClean="0"/>
              <a:pPr/>
              <a:t>7</a:t>
            </a:fld>
            <a:endParaRPr lang="en-US" smtClean="0"/>
          </a:p>
        </p:txBody>
      </p:sp>
      <p:sp>
        <p:nvSpPr>
          <p:cNvPr id="10137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138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138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138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138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138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138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138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1387" name="Rectangle 10"/>
          <p:cNvSpPr>
            <a:spLocks noGrp="1" noChangeArrowheads="1"/>
          </p:cNvSpPr>
          <p:nvPr>
            <p:ph type="body" idx="1"/>
          </p:nvPr>
        </p:nvSpPr>
        <p:spPr>
          <a:noFill/>
          <a:ln/>
        </p:spPr>
        <p:txBody>
          <a:bodyPr/>
          <a:lstStyle/>
          <a:p>
            <a:endParaRPr lang="en-US" smtClean="0"/>
          </a:p>
        </p:txBody>
      </p:sp>
      <p:sp>
        <p:nvSpPr>
          <p:cNvPr id="101388" name="Rectangle 11"/>
          <p:cNvSpPr>
            <a:spLocks noGrp="1" noRot="1" noChangeAspect="1" noChangeArrowheads="1" noTextEdit="1"/>
          </p:cNvSpPr>
          <p:nvPr>
            <p:ph type="sldImg"/>
          </p:nvPr>
        </p:nvSpPr>
        <p:spPr>
          <a:ln cap="flat"/>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5"/>
          <p:cNvSpPr>
            <a:spLocks noGrp="1" noChangeArrowheads="1"/>
          </p:cNvSpPr>
          <p:nvPr>
            <p:ph type="sldNum" sz="quarter" idx="5"/>
          </p:nvPr>
        </p:nvSpPr>
        <p:spPr>
          <a:noFill/>
        </p:spPr>
        <p:txBody>
          <a:bodyPr/>
          <a:lstStyle/>
          <a:p>
            <a:fld id="{7C94F52E-38C5-4D10-B1D5-66AE0B48EFF6}" type="slidenum">
              <a:rPr lang="en-US" smtClean="0"/>
              <a:pPr/>
              <a:t>70</a:t>
            </a:fld>
            <a:endParaRPr lang="en-US" smtClean="0"/>
          </a:p>
        </p:txBody>
      </p:sp>
      <p:sp>
        <p:nvSpPr>
          <p:cNvPr id="16589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589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589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589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589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589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589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589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5899" name="Rectangle 10"/>
          <p:cNvSpPr>
            <a:spLocks noGrp="1" noChangeArrowheads="1"/>
          </p:cNvSpPr>
          <p:nvPr>
            <p:ph type="body" idx="1"/>
          </p:nvPr>
        </p:nvSpPr>
        <p:spPr>
          <a:noFill/>
          <a:ln/>
        </p:spPr>
        <p:txBody>
          <a:bodyPr/>
          <a:lstStyle/>
          <a:p>
            <a:endParaRPr lang="en-US" smtClean="0"/>
          </a:p>
        </p:txBody>
      </p:sp>
      <p:sp>
        <p:nvSpPr>
          <p:cNvPr id="165900" name="Rectangle 11"/>
          <p:cNvSpPr>
            <a:spLocks noGrp="1" noRot="1" noChangeAspect="1" noChangeArrowheads="1" noTextEdit="1"/>
          </p:cNvSpPr>
          <p:nvPr>
            <p:ph type="sldImg"/>
          </p:nvPr>
        </p:nvSpPr>
        <p:spPr>
          <a:ln cap="flat"/>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5"/>
          <p:cNvSpPr>
            <a:spLocks noGrp="1" noChangeArrowheads="1"/>
          </p:cNvSpPr>
          <p:nvPr>
            <p:ph type="sldNum" sz="quarter" idx="5"/>
          </p:nvPr>
        </p:nvSpPr>
        <p:spPr>
          <a:noFill/>
        </p:spPr>
        <p:txBody>
          <a:bodyPr/>
          <a:lstStyle/>
          <a:p>
            <a:fld id="{9B5F3B1D-A706-40D7-8C00-208D5BFE2351}" type="slidenum">
              <a:rPr lang="en-US" smtClean="0"/>
              <a:pPr/>
              <a:t>71</a:t>
            </a:fld>
            <a:endParaRPr lang="en-US" smtClean="0"/>
          </a:p>
        </p:txBody>
      </p:sp>
      <p:sp>
        <p:nvSpPr>
          <p:cNvPr id="16691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691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691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691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691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692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692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692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6923" name="Rectangle 10"/>
          <p:cNvSpPr>
            <a:spLocks noGrp="1" noChangeArrowheads="1"/>
          </p:cNvSpPr>
          <p:nvPr>
            <p:ph type="body" idx="1"/>
          </p:nvPr>
        </p:nvSpPr>
        <p:spPr>
          <a:noFill/>
          <a:ln/>
        </p:spPr>
        <p:txBody>
          <a:bodyPr/>
          <a:lstStyle/>
          <a:p>
            <a:endParaRPr lang="en-US" smtClean="0"/>
          </a:p>
        </p:txBody>
      </p:sp>
      <p:sp>
        <p:nvSpPr>
          <p:cNvPr id="166924" name="Rectangle 11"/>
          <p:cNvSpPr>
            <a:spLocks noGrp="1" noRot="1" noChangeAspect="1" noChangeArrowheads="1" noTextEdit="1"/>
          </p:cNvSpPr>
          <p:nvPr>
            <p:ph type="sldImg"/>
          </p:nvPr>
        </p:nvSpPr>
        <p:spPr>
          <a:ln cap="flat"/>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5"/>
          <p:cNvSpPr>
            <a:spLocks noGrp="1" noChangeArrowheads="1"/>
          </p:cNvSpPr>
          <p:nvPr>
            <p:ph type="sldNum" sz="quarter" idx="5"/>
          </p:nvPr>
        </p:nvSpPr>
        <p:spPr>
          <a:noFill/>
        </p:spPr>
        <p:txBody>
          <a:bodyPr/>
          <a:lstStyle/>
          <a:p>
            <a:fld id="{64ACB733-423B-4737-AD2A-B1C3D4AF11BD}" type="slidenum">
              <a:rPr lang="en-US" smtClean="0"/>
              <a:pPr/>
              <a:t>72</a:t>
            </a:fld>
            <a:endParaRPr lang="en-US" smtClean="0"/>
          </a:p>
        </p:txBody>
      </p:sp>
      <p:sp>
        <p:nvSpPr>
          <p:cNvPr id="16793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794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794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794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794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794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794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794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7947" name="Rectangle 10"/>
          <p:cNvSpPr>
            <a:spLocks noGrp="1" noChangeArrowheads="1"/>
          </p:cNvSpPr>
          <p:nvPr>
            <p:ph type="body" idx="1"/>
          </p:nvPr>
        </p:nvSpPr>
        <p:spPr>
          <a:noFill/>
          <a:ln/>
        </p:spPr>
        <p:txBody>
          <a:bodyPr/>
          <a:lstStyle/>
          <a:p>
            <a:endParaRPr lang="en-US" smtClean="0"/>
          </a:p>
        </p:txBody>
      </p:sp>
      <p:sp>
        <p:nvSpPr>
          <p:cNvPr id="167948" name="Rectangle 11"/>
          <p:cNvSpPr>
            <a:spLocks noGrp="1" noRot="1" noChangeAspect="1" noChangeArrowheads="1" noTextEdit="1"/>
          </p:cNvSpPr>
          <p:nvPr>
            <p:ph type="sldImg"/>
          </p:nvPr>
        </p:nvSpPr>
        <p:spPr>
          <a:ln cap="flat"/>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5"/>
          <p:cNvSpPr>
            <a:spLocks noGrp="1" noChangeArrowheads="1"/>
          </p:cNvSpPr>
          <p:nvPr>
            <p:ph type="sldNum" sz="quarter" idx="5"/>
          </p:nvPr>
        </p:nvSpPr>
        <p:spPr>
          <a:noFill/>
        </p:spPr>
        <p:txBody>
          <a:bodyPr/>
          <a:lstStyle/>
          <a:p>
            <a:fld id="{6432681E-F99C-40E7-9868-382BEDF3B737}" type="slidenum">
              <a:rPr lang="en-US" smtClean="0"/>
              <a:pPr/>
              <a:t>73</a:t>
            </a:fld>
            <a:endParaRPr lang="en-US" smtClean="0"/>
          </a:p>
        </p:txBody>
      </p:sp>
      <p:sp>
        <p:nvSpPr>
          <p:cNvPr id="16896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896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896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896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896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896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896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897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8971" name="Rectangle 10"/>
          <p:cNvSpPr>
            <a:spLocks noGrp="1" noChangeArrowheads="1"/>
          </p:cNvSpPr>
          <p:nvPr>
            <p:ph type="body" idx="1"/>
          </p:nvPr>
        </p:nvSpPr>
        <p:spPr>
          <a:noFill/>
          <a:ln/>
        </p:spPr>
        <p:txBody>
          <a:bodyPr/>
          <a:lstStyle/>
          <a:p>
            <a:endParaRPr lang="en-US" smtClean="0"/>
          </a:p>
        </p:txBody>
      </p:sp>
      <p:sp>
        <p:nvSpPr>
          <p:cNvPr id="168972" name="Rectangle 11"/>
          <p:cNvSpPr>
            <a:spLocks noGrp="1" noRot="1" noChangeAspect="1" noChangeArrowheads="1" noTextEdit="1"/>
          </p:cNvSpPr>
          <p:nvPr>
            <p:ph type="sldImg"/>
          </p:nvPr>
        </p:nvSpPr>
        <p:spPr>
          <a:ln cap="flat"/>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5"/>
          <p:cNvSpPr>
            <a:spLocks noGrp="1" noChangeArrowheads="1"/>
          </p:cNvSpPr>
          <p:nvPr>
            <p:ph type="sldNum" sz="quarter" idx="5"/>
          </p:nvPr>
        </p:nvSpPr>
        <p:spPr>
          <a:noFill/>
        </p:spPr>
        <p:txBody>
          <a:bodyPr/>
          <a:lstStyle/>
          <a:p>
            <a:fld id="{146AFE44-8BF6-4F9E-A7F4-636E4B9622B3}" type="slidenum">
              <a:rPr lang="en-US" smtClean="0"/>
              <a:pPr/>
              <a:t>74</a:t>
            </a:fld>
            <a:endParaRPr lang="en-US" smtClean="0"/>
          </a:p>
        </p:txBody>
      </p:sp>
      <p:sp>
        <p:nvSpPr>
          <p:cNvPr id="16998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998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6998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999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999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999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6999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999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9995" name="Rectangle 10"/>
          <p:cNvSpPr>
            <a:spLocks noGrp="1" noChangeArrowheads="1"/>
          </p:cNvSpPr>
          <p:nvPr>
            <p:ph type="body" idx="1"/>
          </p:nvPr>
        </p:nvSpPr>
        <p:spPr>
          <a:noFill/>
          <a:ln/>
        </p:spPr>
        <p:txBody>
          <a:bodyPr/>
          <a:lstStyle/>
          <a:p>
            <a:endParaRPr lang="en-US" smtClean="0"/>
          </a:p>
        </p:txBody>
      </p:sp>
      <p:sp>
        <p:nvSpPr>
          <p:cNvPr id="169996" name="Rectangle 11"/>
          <p:cNvSpPr>
            <a:spLocks noGrp="1" noRot="1" noChangeAspect="1" noChangeArrowheads="1" noTextEdit="1"/>
          </p:cNvSpPr>
          <p:nvPr>
            <p:ph type="sldImg"/>
          </p:nvPr>
        </p:nvSpPr>
        <p:spPr>
          <a:ln cap="flat"/>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5"/>
          <p:cNvSpPr>
            <a:spLocks noGrp="1" noChangeArrowheads="1"/>
          </p:cNvSpPr>
          <p:nvPr>
            <p:ph type="sldNum" sz="quarter" idx="5"/>
          </p:nvPr>
        </p:nvSpPr>
        <p:spPr>
          <a:noFill/>
        </p:spPr>
        <p:txBody>
          <a:bodyPr/>
          <a:lstStyle/>
          <a:p>
            <a:fld id="{7D83B281-6FE8-4D9A-A4AA-FA8329607831}" type="slidenum">
              <a:rPr lang="en-US" smtClean="0"/>
              <a:pPr/>
              <a:t>75</a:t>
            </a:fld>
            <a:endParaRPr lang="en-US" smtClean="0"/>
          </a:p>
        </p:txBody>
      </p:sp>
      <p:sp>
        <p:nvSpPr>
          <p:cNvPr id="17101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101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101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101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101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101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101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101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1019" name="Rectangle 10"/>
          <p:cNvSpPr>
            <a:spLocks noGrp="1" noChangeArrowheads="1"/>
          </p:cNvSpPr>
          <p:nvPr>
            <p:ph type="body" idx="1"/>
          </p:nvPr>
        </p:nvSpPr>
        <p:spPr>
          <a:noFill/>
          <a:ln/>
        </p:spPr>
        <p:txBody>
          <a:bodyPr/>
          <a:lstStyle/>
          <a:p>
            <a:endParaRPr lang="en-US" smtClean="0"/>
          </a:p>
        </p:txBody>
      </p:sp>
      <p:sp>
        <p:nvSpPr>
          <p:cNvPr id="171020" name="Rectangle 11"/>
          <p:cNvSpPr>
            <a:spLocks noGrp="1" noRot="1" noChangeAspect="1" noChangeArrowheads="1" noTextEdit="1"/>
          </p:cNvSpPr>
          <p:nvPr>
            <p:ph type="sldImg"/>
          </p:nvPr>
        </p:nvSpPr>
        <p:spPr>
          <a:ln cap="flat"/>
        </p:spPr>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5"/>
          <p:cNvSpPr>
            <a:spLocks noGrp="1" noChangeArrowheads="1"/>
          </p:cNvSpPr>
          <p:nvPr>
            <p:ph type="sldNum" sz="quarter" idx="5"/>
          </p:nvPr>
        </p:nvSpPr>
        <p:spPr>
          <a:noFill/>
        </p:spPr>
        <p:txBody>
          <a:bodyPr/>
          <a:lstStyle/>
          <a:p>
            <a:fld id="{FE4E352C-4A2A-4441-A8B0-F5E587BF12FA}" type="slidenum">
              <a:rPr lang="en-US" smtClean="0"/>
              <a:pPr/>
              <a:t>76</a:t>
            </a:fld>
            <a:endParaRPr lang="en-US" smtClean="0"/>
          </a:p>
        </p:txBody>
      </p:sp>
      <p:sp>
        <p:nvSpPr>
          <p:cNvPr id="17203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203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203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203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203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204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204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204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2043" name="Rectangle 10"/>
          <p:cNvSpPr>
            <a:spLocks noGrp="1" noChangeArrowheads="1"/>
          </p:cNvSpPr>
          <p:nvPr>
            <p:ph type="body" idx="1"/>
          </p:nvPr>
        </p:nvSpPr>
        <p:spPr>
          <a:noFill/>
          <a:ln/>
        </p:spPr>
        <p:txBody>
          <a:bodyPr/>
          <a:lstStyle/>
          <a:p>
            <a:endParaRPr lang="en-US" smtClean="0"/>
          </a:p>
        </p:txBody>
      </p:sp>
      <p:sp>
        <p:nvSpPr>
          <p:cNvPr id="172044" name="Rectangle 11"/>
          <p:cNvSpPr>
            <a:spLocks noGrp="1" noRot="1" noChangeAspect="1" noChangeArrowheads="1" noTextEdit="1"/>
          </p:cNvSpPr>
          <p:nvPr>
            <p:ph type="sldImg"/>
          </p:nvPr>
        </p:nvSpPr>
        <p:spPr>
          <a:ln cap="flat"/>
        </p:spPr>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5"/>
          <p:cNvSpPr>
            <a:spLocks noGrp="1" noChangeArrowheads="1"/>
          </p:cNvSpPr>
          <p:nvPr>
            <p:ph type="sldNum" sz="quarter" idx="5"/>
          </p:nvPr>
        </p:nvSpPr>
        <p:spPr>
          <a:noFill/>
        </p:spPr>
        <p:txBody>
          <a:bodyPr/>
          <a:lstStyle/>
          <a:p>
            <a:fld id="{E4CFBC80-84CC-4FAA-A08B-0CD1A5068FBE}" type="slidenum">
              <a:rPr lang="en-US" smtClean="0"/>
              <a:pPr/>
              <a:t>77</a:t>
            </a:fld>
            <a:endParaRPr lang="en-US" smtClean="0"/>
          </a:p>
        </p:txBody>
      </p:sp>
      <p:sp>
        <p:nvSpPr>
          <p:cNvPr id="17305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306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306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306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306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306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306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306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3067" name="Rectangle 10"/>
          <p:cNvSpPr>
            <a:spLocks noGrp="1" noChangeArrowheads="1"/>
          </p:cNvSpPr>
          <p:nvPr>
            <p:ph type="body" idx="1"/>
          </p:nvPr>
        </p:nvSpPr>
        <p:spPr>
          <a:noFill/>
          <a:ln/>
        </p:spPr>
        <p:txBody>
          <a:bodyPr/>
          <a:lstStyle/>
          <a:p>
            <a:endParaRPr lang="en-US" smtClean="0"/>
          </a:p>
        </p:txBody>
      </p:sp>
      <p:sp>
        <p:nvSpPr>
          <p:cNvPr id="173068" name="Rectangle 11"/>
          <p:cNvSpPr>
            <a:spLocks noGrp="1" noRot="1" noChangeAspect="1" noChangeArrowheads="1" noTextEdit="1"/>
          </p:cNvSpPr>
          <p:nvPr>
            <p:ph type="sldImg"/>
          </p:nvPr>
        </p:nvSpPr>
        <p:spPr>
          <a:ln cap="flat"/>
        </p:spPr>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p:spPr>
        <p:txBody>
          <a:bodyPr/>
          <a:lstStyle/>
          <a:p>
            <a:fld id="{C0D9037B-5303-4AB1-8448-1779D931AB35}" type="slidenum">
              <a:rPr lang="en-US" smtClean="0"/>
              <a:pPr/>
              <a:t>78</a:t>
            </a:fld>
            <a:endParaRPr lang="en-US" smtClean="0"/>
          </a:p>
        </p:txBody>
      </p:sp>
      <p:sp>
        <p:nvSpPr>
          <p:cNvPr id="17408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08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408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08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08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08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408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09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091" name="Rectangle 10"/>
          <p:cNvSpPr>
            <a:spLocks noGrp="1" noChangeArrowheads="1"/>
          </p:cNvSpPr>
          <p:nvPr>
            <p:ph type="body" idx="1"/>
          </p:nvPr>
        </p:nvSpPr>
        <p:spPr>
          <a:noFill/>
          <a:ln/>
        </p:spPr>
        <p:txBody>
          <a:bodyPr/>
          <a:lstStyle/>
          <a:p>
            <a:endParaRPr lang="en-US" smtClean="0"/>
          </a:p>
        </p:txBody>
      </p:sp>
      <p:sp>
        <p:nvSpPr>
          <p:cNvPr id="174092" name="Rectangle 11"/>
          <p:cNvSpPr>
            <a:spLocks noGrp="1" noRot="1" noChangeAspect="1" noChangeArrowheads="1" noTextEdit="1"/>
          </p:cNvSpPr>
          <p:nvPr>
            <p:ph type="sldImg"/>
          </p:nvPr>
        </p:nvSpPr>
        <p:spPr>
          <a:ln cap="flat"/>
        </p:spPr>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5"/>
          <p:cNvSpPr>
            <a:spLocks noGrp="1" noChangeArrowheads="1"/>
          </p:cNvSpPr>
          <p:nvPr>
            <p:ph type="sldNum" sz="quarter" idx="5"/>
          </p:nvPr>
        </p:nvSpPr>
        <p:spPr>
          <a:noFill/>
        </p:spPr>
        <p:txBody>
          <a:bodyPr/>
          <a:lstStyle/>
          <a:p>
            <a:fld id="{26CF7B8E-3D72-4EB2-9989-D0C713747D9B}" type="slidenum">
              <a:rPr lang="en-US" smtClean="0"/>
              <a:pPr/>
              <a:t>79</a:t>
            </a:fld>
            <a:endParaRPr lang="en-US" smtClean="0"/>
          </a:p>
        </p:txBody>
      </p:sp>
      <p:sp>
        <p:nvSpPr>
          <p:cNvPr id="17510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510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510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511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511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511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511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511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5115" name="Rectangle 10"/>
          <p:cNvSpPr>
            <a:spLocks noGrp="1" noChangeArrowheads="1"/>
          </p:cNvSpPr>
          <p:nvPr>
            <p:ph type="body" idx="1"/>
          </p:nvPr>
        </p:nvSpPr>
        <p:spPr>
          <a:noFill/>
          <a:ln/>
        </p:spPr>
        <p:txBody>
          <a:bodyPr/>
          <a:lstStyle/>
          <a:p>
            <a:endParaRPr lang="en-US" smtClean="0"/>
          </a:p>
        </p:txBody>
      </p:sp>
      <p:sp>
        <p:nvSpPr>
          <p:cNvPr id="175116" name="Rectangle 11"/>
          <p:cNvSpPr>
            <a:spLocks noGrp="1" noRot="1" noChangeAspect="1" noChangeArrowheads="1" noTextEdit="1"/>
          </p:cNvSpPr>
          <p:nvPr>
            <p:ph type="sldImg"/>
          </p:nvPr>
        </p:nvSpPr>
        <p:spPr>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5"/>
          <p:cNvSpPr>
            <a:spLocks noGrp="1" noChangeArrowheads="1"/>
          </p:cNvSpPr>
          <p:nvPr>
            <p:ph type="sldNum" sz="quarter" idx="5"/>
          </p:nvPr>
        </p:nvSpPr>
        <p:spPr>
          <a:noFill/>
        </p:spPr>
        <p:txBody>
          <a:bodyPr/>
          <a:lstStyle/>
          <a:p>
            <a:fld id="{5F0F9EB0-D91E-46CE-98DB-EDF70DEF19EF}" type="slidenum">
              <a:rPr lang="en-US" smtClean="0"/>
              <a:pPr/>
              <a:t>8</a:t>
            </a:fld>
            <a:endParaRPr lang="en-US" smtClean="0"/>
          </a:p>
        </p:txBody>
      </p:sp>
      <p:sp>
        <p:nvSpPr>
          <p:cNvPr id="10240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0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240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0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0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0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240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1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11" name="Rectangle 10"/>
          <p:cNvSpPr>
            <a:spLocks noGrp="1" noChangeArrowheads="1"/>
          </p:cNvSpPr>
          <p:nvPr>
            <p:ph type="body" idx="1"/>
          </p:nvPr>
        </p:nvSpPr>
        <p:spPr>
          <a:noFill/>
          <a:ln/>
        </p:spPr>
        <p:txBody>
          <a:bodyPr/>
          <a:lstStyle/>
          <a:p>
            <a:endParaRPr lang="en-US" smtClean="0"/>
          </a:p>
        </p:txBody>
      </p:sp>
      <p:sp>
        <p:nvSpPr>
          <p:cNvPr id="102412" name="Rectangle 11"/>
          <p:cNvSpPr>
            <a:spLocks noGrp="1" noRot="1" noChangeAspect="1" noChangeArrowheads="1" noTextEdit="1"/>
          </p:cNvSpPr>
          <p:nvPr>
            <p:ph type="sldImg"/>
          </p:nvPr>
        </p:nvSpPr>
        <p:spPr>
          <a:ln cap="flat"/>
        </p:spPr>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5"/>
          <p:cNvSpPr>
            <a:spLocks noGrp="1" noChangeArrowheads="1"/>
          </p:cNvSpPr>
          <p:nvPr>
            <p:ph type="sldNum" sz="quarter" idx="5"/>
          </p:nvPr>
        </p:nvSpPr>
        <p:spPr>
          <a:noFill/>
        </p:spPr>
        <p:txBody>
          <a:bodyPr/>
          <a:lstStyle/>
          <a:p>
            <a:fld id="{ED598B7D-B0B2-4793-A6E9-E6177128FB00}" type="slidenum">
              <a:rPr lang="en-US" smtClean="0"/>
              <a:pPr/>
              <a:t>80</a:t>
            </a:fld>
            <a:endParaRPr lang="en-US" smtClean="0"/>
          </a:p>
        </p:txBody>
      </p:sp>
      <p:sp>
        <p:nvSpPr>
          <p:cNvPr id="17613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613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613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613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613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613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613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613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6139" name="Rectangle 10"/>
          <p:cNvSpPr>
            <a:spLocks noGrp="1" noChangeArrowheads="1"/>
          </p:cNvSpPr>
          <p:nvPr>
            <p:ph type="body" idx="1"/>
          </p:nvPr>
        </p:nvSpPr>
        <p:spPr>
          <a:noFill/>
          <a:ln/>
        </p:spPr>
        <p:txBody>
          <a:bodyPr/>
          <a:lstStyle/>
          <a:p>
            <a:endParaRPr lang="en-US" smtClean="0"/>
          </a:p>
        </p:txBody>
      </p:sp>
      <p:sp>
        <p:nvSpPr>
          <p:cNvPr id="176140" name="Rectangle 11"/>
          <p:cNvSpPr>
            <a:spLocks noGrp="1" noRot="1" noChangeAspect="1" noChangeArrowheads="1" noTextEdit="1"/>
          </p:cNvSpPr>
          <p:nvPr>
            <p:ph type="sldImg"/>
          </p:nvPr>
        </p:nvSpPr>
        <p:spPr>
          <a:ln cap="flat"/>
        </p:spPr>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5"/>
          <p:cNvSpPr>
            <a:spLocks noGrp="1" noChangeArrowheads="1"/>
          </p:cNvSpPr>
          <p:nvPr>
            <p:ph type="sldNum" sz="quarter" idx="5"/>
          </p:nvPr>
        </p:nvSpPr>
        <p:spPr>
          <a:noFill/>
        </p:spPr>
        <p:txBody>
          <a:bodyPr/>
          <a:lstStyle/>
          <a:p>
            <a:fld id="{1C30340C-6201-4B17-9533-7328ECF037CC}" type="slidenum">
              <a:rPr lang="en-US" smtClean="0"/>
              <a:pPr/>
              <a:t>81</a:t>
            </a:fld>
            <a:endParaRPr lang="en-US" smtClean="0"/>
          </a:p>
        </p:txBody>
      </p:sp>
      <p:sp>
        <p:nvSpPr>
          <p:cNvPr id="17715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715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715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715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715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716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716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716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7163" name="Rectangle 10"/>
          <p:cNvSpPr>
            <a:spLocks noGrp="1" noChangeArrowheads="1"/>
          </p:cNvSpPr>
          <p:nvPr>
            <p:ph type="body" idx="1"/>
          </p:nvPr>
        </p:nvSpPr>
        <p:spPr>
          <a:noFill/>
          <a:ln/>
        </p:spPr>
        <p:txBody>
          <a:bodyPr/>
          <a:lstStyle/>
          <a:p>
            <a:endParaRPr lang="en-US" smtClean="0"/>
          </a:p>
        </p:txBody>
      </p:sp>
      <p:sp>
        <p:nvSpPr>
          <p:cNvPr id="177164" name="Rectangle 11"/>
          <p:cNvSpPr>
            <a:spLocks noGrp="1" noRot="1" noChangeAspect="1" noChangeArrowheads="1" noTextEdit="1"/>
          </p:cNvSpPr>
          <p:nvPr>
            <p:ph type="sldImg"/>
          </p:nvPr>
        </p:nvSpPr>
        <p:spPr>
          <a:ln cap="flat"/>
        </p:spPr>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5"/>
          <p:cNvSpPr>
            <a:spLocks noGrp="1" noChangeArrowheads="1"/>
          </p:cNvSpPr>
          <p:nvPr>
            <p:ph type="sldNum" sz="quarter" idx="5"/>
          </p:nvPr>
        </p:nvSpPr>
        <p:spPr>
          <a:noFill/>
        </p:spPr>
        <p:txBody>
          <a:bodyPr/>
          <a:lstStyle/>
          <a:p>
            <a:fld id="{7DEB219A-39FB-4BA7-9D33-963739ADDA75}" type="slidenum">
              <a:rPr lang="en-US" smtClean="0"/>
              <a:pPr/>
              <a:t>82</a:t>
            </a:fld>
            <a:endParaRPr lang="en-US" smtClean="0"/>
          </a:p>
        </p:txBody>
      </p:sp>
      <p:sp>
        <p:nvSpPr>
          <p:cNvPr id="17817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818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818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818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818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818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818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818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8187" name="Rectangle 10"/>
          <p:cNvSpPr>
            <a:spLocks noGrp="1" noChangeArrowheads="1"/>
          </p:cNvSpPr>
          <p:nvPr>
            <p:ph type="body" idx="1"/>
          </p:nvPr>
        </p:nvSpPr>
        <p:spPr>
          <a:noFill/>
          <a:ln/>
        </p:spPr>
        <p:txBody>
          <a:bodyPr/>
          <a:lstStyle/>
          <a:p>
            <a:endParaRPr lang="en-US" smtClean="0"/>
          </a:p>
        </p:txBody>
      </p:sp>
      <p:sp>
        <p:nvSpPr>
          <p:cNvPr id="178188" name="Rectangle 11"/>
          <p:cNvSpPr>
            <a:spLocks noGrp="1" noRot="1" noChangeAspect="1" noChangeArrowheads="1" noTextEdit="1"/>
          </p:cNvSpPr>
          <p:nvPr>
            <p:ph type="sldImg"/>
          </p:nvPr>
        </p:nvSpPr>
        <p:spPr>
          <a:ln cap="flat"/>
        </p:spPr>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5"/>
          <p:cNvSpPr>
            <a:spLocks noGrp="1" noChangeArrowheads="1"/>
          </p:cNvSpPr>
          <p:nvPr>
            <p:ph type="sldNum" sz="quarter" idx="5"/>
          </p:nvPr>
        </p:nvSpPr>
        <p:spPr>
          <a:noFill/>
        </p:spPr>
        <p:txBody>
          <a:bodyPr/>
          <a:lstStyle/>
          <a:p>
            <a:fld id="{8B0493DE-1F56-4D01-93E1-FBF6F6A5D849}" type="slidenum">
              <a:rPr lang="en-US" smtClean="0"/>
              <a:pPr/>
              <a:t>83</a:t>
            </a:fld>
            <a:endParaRPr lang="en-US" smtClean="0"/>
          </a:p>
        </p:txBody>
      </p:sp>
      <p:sp>
        <p:nvSpPr>
          <p:cNvPr id="17920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920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7920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920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920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920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7920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921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9211" name="Rectangle 10"/>
          <p:cNvSpPr>
            <a:spLocks noGrp="1" noChangeArrowheads="1"/>
          </p:cNvSpPr>
          <p:nvPr>
            <p:ph type="body" idx="1"/>
          </p:nvPr>
        </p:nvSpPr>
        <p:spPr>
          <a:noFill/>
          <a:ln/>
        </p:spPr>
        <p:txBody>
          <a:bodyPr/>
          <a:lstStyle/>
          <a:p>
            <a:endParaRPr lang="en-US" smtClean="0"/>
          </a:p>
        </p:txBody>
      </p:sp>
      <p:sp>
        <p:nvSpPr>
          <p:cNvPr id="179212" name="Rectangle 11"/>
          <p:cNvSpPr>
            <a:spLocks noGrp="1" noRot="1" noChangeAspect="1" noChangeArrowheads="1" noTextEdit="1"/>
          </p:cNvSpPr>
          <p:nvPr>
            <p:ph type="sldImg"/>
          </p:nvPr>
        </p:nvSpPr>
        <p:spPr>
          <a:ln cap="flat"/>
        </p:spPr>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5"/>
          <p:cNvSpPr>
            <a:spLocks noGrp="1" noChangeArrowheads="1"/>
          </p:cNvSpPr>
          <p:nvPr>
            <p:ph type="sldNum" sz="quarter" idx="5"/>
          </p:nvPr>
        </p:nvSpPr>
        <p:spPr>
          <a:noFill/>
        </p:spPr>
        <p:txBody>
          <a:bodyPr/>
          <a:lstStyle/>
          <a:p>
            <a:fld id="{0E7B2B03-6997-4B32-BA62-BA4A412F2273}" type="slidenum">
              <a:rPr lang="en-US" smtClean="0"/>
              <a:pPr/>
              <a:t>84</a:t>
            </a:fld>
            <a:endParaRPr lang="en-US" smtClean="0"/>
          </a:p>
        </p:txBody>
      </p:sp>
      <p:sp>
        <p:nvSpPr>
          <p:cNvPr id="18022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022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022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023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023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023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023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023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0235" name="Rectangle 10"/>
          <p:cNvSpPr>
            <a:spLocks noGrp="1" noChangeArrowheads="1"/>
          </p:cNvSpPr>
          <p:nvPr>
            <p:ph type="body" idx="1"/>
          </p:nvPr>
        </p:nvSpPr>
        <p:spPr>
          <a:noFill/>
          <a:ln/>
        </p:spPr>
        <p:txBody>
          <a:bodyPr/>
          <a:lstStyle/>
          <a:p>
            <a:endParaRPr lang="en-US" smtClean="0"/>
          </a:p>
        </p:txBody>
      </p:sp>
      <p:sp>
        <p:nvSpPr>
          <p:cNvPr id="180236" name="Rectangle 11"/>
          <p:cNvSpPr>
            <a:spLocks noGrp="1" noRot="1" noChangeAspect="1" noChangeArrowheads="1" noTextEdit="1"/>
          </p:cNvSpPr>
          <p:nvPr>
            <p:ph type="sldImg"/>
          </p:nvPr>
        </p:nvSpPr>
        <p:spPr>
          <a:ln cap="flat"/>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5"/>
          <p:cNvSpPr>
            <a:spLocks noGrp="1" noChangeArrowheads="1"/>
          </p:cNvSpPr>
          <p:nvPr>
            <p:ph type="sldNum" sz="quarter" idx="5"/>
          </p:nvPr>
        </p:nvSpPr>
        <p:spPr>
          <a:noFill/>
        </p:spPr>
        <p:txBody>
          <a:bodyPr/>
          <a:lstStyle/>
          <a:p>
            <a:fld id="{A44D7520-2745-4605-8718-409DDB48FE47}" type="slidenum">
              <a:rPr lang="en-US" smtClean="0"/>
              <a:pPr/>
              <a:t>85</a:t>
            </a:fld>
            <a:endParaRPr lang="en-US" smtClean="0"/>
          </a:p>
        </p:txBody>
      </p:sp>
      <p:sp>
        <p:nvSpPr>
          <p:cNvPr id="18125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125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125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125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125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125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125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125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1259" name="Rectangle 10"/>
          <p:cNvSpPr>
            <a:spLocks noGrp="1" noChangeArrowheads="1"/>
          </p:cNvSpPr>
          <p:nvPr>
            <p:ph type="body" idx="1"/>
          </p:nvPr>
        </p:nvSpPr>
        <p:spPr>
          <a:noFill/>
          <a:ln/>
        </p:spPr>
        <p:txBody>
          <a:bodyPr/>
          <a:lstStyle/>
          <a:p>
            <a:endParaRPr lang="en-US" smtClean="0"/>
          </a:p>
        </p:txBody>
      </p:sp>
      <p:sp>
        <p:nvSpPr>
          <p:cNvPr id="181260" name="Rectangle 11"/>
          <p:cNvSpPr>
            <a:spLocks noGrp="1" noRot="1" noChangeAspect="1" noChangeArrowheads="1" noTextEdit="1"/>
          </p:cNvSpPr>
          <p:nvPr>
            <p:ph type="sldImg"/>
          </p:nvPr>
        </p:nvSpPr>
        <p:spPr>
          <a:ln cap="flat"/>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5"/>
          <p:cNvSpPr>
            <a:spLocks noGrp="1" noChangeArrowheads="1"/>
          </p:cNvSpPr>
          <p:nvPr>
            <p:ph type="sldNum" sz="quarter" idx="5"/>
          </p:nvPr>
        </p:nvSpPr>
        <p:spPr>
          <a:noFill/>
        </p:spPr>
        <p:txBody>
          <a:bodyPr/>
          <a:lstStyle/>
          <a:p>
            <a:fld id="{291A0675-7B06-4ED2-B073-3EF16FA90029}" type="slidenum">
              <a:rPr lang="en-US" smtClean="0"/>
              <a:pPr/>
              <a:t>86</a:t>
            </a:fld>
            <a:endParaRPr lang="en-US" smtClean="0"/>
          </a:p>
        </p:txBody>
      </p:sp>
      <p:sp>
        <p:nvSpPr>
          <p:cNvPr id="18227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227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227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227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227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228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228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228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2283" name="Rectangle 10"/>
          <p:cNvSpPr>
            <a:spLocks noGrp="1" noChangeArrowheads="1"/>
          </p:cNvSpPr>
          <p:nvPr>
            <p:ph type="body" idx="1"/>
          </p:nvPr>
        </p:nvSpPr>
        <p:spPr>
          <a:noFill/>
          <a:ln/>
        </p:spPr>
        <p:txBody>
          <a:bodyPr/>
          <a:lstStyle/>
          <a:p>
            <a:endParaRPr lang="en-US" smtClean="0"/>
          </a:p>
        </p:txBody>
      </p:sp>
      <p:sp>
        <p:nvSpPr>
          <p:cNvPr id="182284" name="Rectangle 11"/>
          <p:cNvSpPr>
            <a:spLocks noGrp="1" noRot="1" noChangeAspect="1" noChangeArrowheads="1" noTextEdit="1"/>
          </p:cNvSpPr>
          <p:nvPr>
            <p:ph type="sldImg"/>
          </p:nvPr>
        </p:nvSpPr>
        <p:spPr>
          <a:ln cap="flat"/>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5"/>
          <p:cNvSpPr>
            <a:spLocks noGrp="1" noChangeArrowheads="1"/>
          </p:cNvSpPr>
          <p:nvPr>
            <p:ph type="sldNum" sz="quarter" idx="5"/>
          </p:nvPr>
        </p:nvSpPr>
        <p:spPr>
          <a:noFill/>
        </p:spPr>
        <p:txBody>
          <a:bodyPr/>
          <a:lstStyle/>
          <a:p>
            <a:fld id="{0143552C-5474-4DF1-BA8D-9B6597ED7A96}" type="slidenum">
              <a:rPr lang="en-US" smtClean="0"/>
              <a:pPr/>
              <a:t>87</a:t>
            </a:fld>
            <a:endParaRPr lang="en-US" smtClean="0"/>
          </a:p>
        </p:txBody>
      </p:sp>
      <p:sp>
        <p:nvSpPr>
          <p:cNvPr id="183299"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3300"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3301"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3302"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3303"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3304"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3305"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3306"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3307" name="Rectangle 10"/>
          <p:cNvSpPr>
            <a:spLocks noGrp="1" noChangeArrowheads="1"/>
          </p:cNvSpPr>
          <p:nvPr>
            <p:ph type="body" idx="1"/>
          </p:nvPr>
        </p:nvSpPr>
        <p:spPr>
          <a:noFill/>
          <a:ln/>
        </p:spPr>
        <p:txBody>
          <a:bodyPr/>
          <a:lstStyle/>
          <a:p>
            <a:endParaRPr lang="en-US" smtClean="0"/>
          </a:p>
        </p:txBody>
      </p:sp>
      <p:sp>
        <p:nvSpPr>
          <p:cNvPr id="183308" name="Rectangle 11"/>
          <p:cNvSpPr>
            <a:spLocks noGrp="1" noRot="1" noChangeAspect="1" noChangeArrowheads="1" noTextEdit="1"/>
          </p:cNvSpPr>
          <p:nvPr>
            <p:ph type="sldImg"/>
          </p:nvPr>
        </p:nvSpPr>
        <p:spPr>
          <a:ln cap="flat"/>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5"/>
          <p:cNvSpPr>
            <a:spLocks noGrp="1" noChangeArrowheads="1"/>
          </p:cNvSpPr>
          <p:nvPr>
            <p:ph type="sldNum" sz="quarter" idx="5"/>
          </p:nvPr>
        </p:nvSpPr>
        <p:spPr>
          <a:noFill/>
        </p:spPr>
        <p:txBody>
          <a:bodyPr/>
          <a:lstStyle/>
          <a:p>
            <a:fld id="{7CF5EF6D-2B9A-4168-BE36-9DEDF783BFBB}" type="slidenum">
              <a:rPr lang="en-US" smtClean="0"/>
              <a:pPr/>
              <a:t>88</a:t>
            </a:fld>
            <a:endParaRPr lang="en-US" smtClean="0"/>
          </a:p>
        </p:txBody>
      </p:sp>
      <p:sp>
        <p:nvSpPr>
          <p:cNvPr id="184323"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24"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4325"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26"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27"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28"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4329"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30"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31" name="Rectangle 10"/>
          <p:cNvSpPr>
            <a:spLocks noGrp="1" noChangeArrowheads="1"/>
          </p:cNvSpPr>
          <p:nvPr>
            <p:ph type="body" idx="1"/>
          </p:nvPr>
        </p:nvSpPr>
        <p:spPr>
          <a:noFill/>
          <a:ln/>
        </p:spPr>
        <p:txBody>
          <a:bodyPr/>
          <a:lstStyle/>
          <a:p>
            <a:endParaRPr lang="en-US" smtClean="0"/>
          </a:p>
        </p:txBody>
      </p:sp>
      <p:sp>
        <p:nvSpPr>
          <p:cNvPr id="184332" name="Rectangle 11"/>
          <p:cNvSpPr>
            <a:spLocks noGrp="1" noRot="1" noChangeAspect="1" noChangeArrowheads="1" noTextEdit="1"/>
          </p:cNvSpPr>
          <p:nvPr>
            <p:ph type="sldImg"/>
          </p:nvPr>
        </p:nvSpPr>
        <p:spPr>
          <a:ln cap="flat"/>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5"/>
          <p:cNvSpPr>
            <a:spLocks noGrp="1" noChangeArrowheads="1"/>
          </p:cNvSpPr>
          <p:nvPr>
            <p:ph type="sldNum" sz="quarter" idx="5"/>
          </p:nvPr>
        </p:nvSpPr>
        <p:spPr>
          <a:noFill/>
        </p:spPr>
        <p:txBody>
          <a:bodyPr/>
          <a:lstStyle/>
          <a:p>
            <a:fld id="{A8DF48F2-AA4F-44A7-95CC-76B74C1E7B6B}" type="slidenum">
              <a:rPr lang="en-US" smtClean="0"/>
              <a:pPr/>
              <a:t>89</a:t>
            </a:fld>
            <a:endParaRPr lang="en-US" smtClean="0"/>
          </a:p>
        </p:txBody>
      </p:sp>
      <p:sp>
        <p:nvSpPr>
          <p:cNvPr id="18534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534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534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535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535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535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535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535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5355" name="Rectangle 10"/>
          <p:cNvSpPr>
            <a:spLocks noGrp="1" noChangeArrowheads="1"/>
          </p:cNvSpPr>
          <p:nvPr>
            <p:ph type="body" idx="1"/>
          </p:nvPr>
        </p:nvSpPr>
        <p:spPr>
          <a:noFill/>
          <a:ln/>
        </p:spPr>
        <p:txBody>
          <a:bodyPr/>
          <a:lstStyle/>
          <a:p>
            <a:endParaRPr lang="en-US" smtClean="0"/>
          </a:p>
        </p:txBody>
      </p:sp>
      <p:sp>
        <p:nvSpPr>
          <p:cNvPr id="185356" name="Rectangle 11"/>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5"/>
          <p:cNvSpPr>
            <a:spLocks noGrp="1" noChangeArrowheads="1"/>
          </p:cNvSpPr>
          <p:nvPr>
            <p:ph type="sldNum" sz="quarter" idx="5"/>
          </p:nvPr>
        </p:nvSpPr>
        <p:spPr>
          <a:noFill/>
        </p:spPr>
        <p:txBody>
          <a:bodyPr/>
          <a:lstStyle/>
          <a:p>
            <a:fld id="{960E7834-4549-48DB-8096-59ABCEEBC10E}" type="slidenum">
              <a:rPr lang="en-US" smtClean="0"/>
              <a:pPr/>
              <a:t>9</a:t>
            </a:fld>
            <a:endParaRPr lang="en-US" smtClean="0"/>
          </a:p>
        </p:txBody>
      </p:sp>
      <p:sp>
        <p:nvSpPr>
          <p:cNvPr id="10342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342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0342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343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343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343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0343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343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3435" name="Rectangle 10"/>
          <p:cNvSpPr>
            <a:spLocks noGrp="1" noChangeArrowheads="1"/>
          </p:cNvSpPr>
          <p:nvPr>
            <p:ph type="body" idx="1"/>
          </p:nvPr>
        </p:nvSpPr>
        <p:spPr>
          <a:noFill/>
          <a:ln/>
        </p:spPr>
        <p:txBody>
          <a:bodyPr/>
          <a:lstStyle/>
          <a:p>
            <a:endParaRPr lang="en-US" smtClean="0"/>
          </a:p>
        </p:txBody>
      </p:sp>
      <p:sp>
        <p:nvSpPr>
          <p:cNvPr id="103436" name="Rectangle 11"/>
          <p:cNvSpPr>
            <a:spLocks noGrp="1" noRot="1" noChangeAspect="1" noChangeArrowheads="1" noTextEdit="1"/>
          </p:cNvSpPr>
          <p:nvPr>
            <p:ph type="sldImg"/>
          </p:nvPr>
        </p:nvSpPr>
        <p:spPr>
          <a:ln cap="flat"/>
        </p:spPr>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5"/>
          <p:cNvSpPr>
            <a:spLocks noGrp="1" noChangeArrowheads="1"/>
          </p:cNvSpPr>
          <p:nvPr>
            <p:ph type="sldNum" sz="quarter" idx="5"/>
          </p:nvPr>
        </p:nvSpPr>
        <p:spPr>
          <a:noFill/>
        </p:spPr>
        <p:txBody>
          <a:bodyPr/>
          <a:lstStyle/>
          <a:p>
            <a:fld id="{75AE35F1-E622-4EAF-9FC7-0ACA27A0D929}" type="slidenum">
              <a:rPr lang="en-US" smtClean="0"/>
              <a:pPr/>
              <a:t>90</a:t>
            </a:fld>
            <a:endParaRPr lang="en-US" smtClean="0"/>
          </a:p>
        </p:txBody>
      </p:sp>
      <p:sp>
        <p:nvSpPr>
          <p:cNvPr id="186371"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6372"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6373"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6374"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6375"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6376"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6377"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6378"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6379" name="Rectangle 10"/>
          <p:cNvSpPr>
            <a:spLocks noGrp="1" noChangeArrowheads="1"/>
          </p:cNvSpPr>
          <p:nvPr>
            <p:ph type="body" idx="1"/>
          </p:nvPr>
        </p:nvSpPr>
        <p:spPr>
          <a:noFill/>
          <a:ln/>
        </p:spPr>
        <p:txBody>
          <a:bodyPr/>
          <a:lstStyle/>
          <a:p>
            <a:endParaRPr lang="en-US" smtClean="0"/>
          </a:p>
        </p:txBody>
      </p:sp>
      <p:sp>
        <p:nvSpPr>
          <p:cNvPr id="186380" name="Rectangle 11"/>
          <p:cNvSpPr>
            <a:spLocks noGrp="1" noRot="1" noChangeAspect="1" noChangeArrowheads="1" noTextEdit="1"/>
          </p:cNvSpPr>
          <p:nvPr>
            <p:ph type="sldImg"/>
          </p:nvPr>
        </p:nvSpPr>
        <p:spPr>
          <a:ln cap="flat"/>
        </p:spPr>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5"/>
          <p:cNvSpPr>
            <a:spLocks noGrp="1" noChangeArrowheads="1"/>
          </p:cNvSpPr>
          <p:nvPr>
            <p:ph type="sldNum" sz="quarter" idx="5"/>
          </p:nvPr>
        </p:nvSpPr>
        <p:spPr>
          <a:noFill/>
        </p:spPr>
        <p:txBody>
          <a:bodyPr/>
          <a:lstStyle/>
          <a:p>
            <a:fld id="{701E7D2C-0D3E-4C75-8D0E-9459BFC61AC3}" type="slidenum">
              <a:rPr lang="en-US" smtClean="0"/>
              <a:pPr/>
              <a:t>91</a:t>
            </a:fld>
            <a:endParaRPr lang="en-US" smtClean="0"/>
          </a:p>
        </p:txBody>
      </p:sp>
      <p:sp>
        <p:nvSpPr>
          <p:cNvPr id="187395"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7396"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87397"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7398"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7399"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7400"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87401"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7402"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7403" name="Rectangle 10"/>
          <p:cNvSpPr>
            <a:spLocks noGrp="1" noChangeArrowheads="1"/>
          </p:cNvSpPr>
          <p:nvPr>
            <p:ph type="body" idx="1"/>
          </p:nvPr>
        </p:nvSpPr>
        <p:spPr>
          <a:noFill/>
          <a:ln/>
        </p:spPr>
        <p:txBody>
          <a:bodyPr/>
          <a:lstStyle/>
          <a:p>
            <a:endParaRPr lang="en-US" smtClean="0"/>
          </a:p>
        </p:txBody>
      </p:sp>
      <p:sp>
        <p:nvSpPr>
          <p:cNvPr id="187404" name="Rectangle 11"/>
          <p:cNvSpPr>
            <a:spLocks noGrp="1" noRot="1" noChangeAspect="1" noChangeArrowheads="1" noTextEdit="1"/>
          </p:cNvSpPr>
          <p:nvPr>
            <p:ph type="sldImg"/>
          </p:nvPr>
        </p:nvSpPr>
        <p:spPr>
          <a:ln cap="flat"/>
        </p:spPr>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5"/>
          <p:cNvSpPr>
            <a:spLocks noGrp="1" noChangeArrowheads="1"/>
          </p:cNvSpPr>
          <p:nvPr>
            <p:ph type="sldNum" sz="quarter" idx="5"/>
          </p:nvPr>
        </p:nvSpPr>
        <p:spPr>
          <a:noFill/>
        </p:spPr>
        <p:txBody>
          <a:bodyPr/>
          <a:lstStyle/>
          <a:p>
            <a:fld id="{0031F395-AC40-4517-BA2C-25B590B67CE8}" type="slidenum">
              <a:rPr lang="en-US" smtClean="0"/>
              <a:pPr/>
              <a:t>92</a:t>
            </a:fld>
            <a:endParaRPr lang="en-US" smtClean="0"/>
          </a:p>
        </p:txBody>
      </p:sp>
      <p:sp>
        <p:nvSpPr>
          <p:cNvPr id="19046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6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9046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9047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5" name="Rectangle 10"/>
          <p:cNvSpPr>
            <a:spLocks noGrp="1" noChangeArrowheads="1"/>
          </p:cNvSpPr>
          <p:nvPr>
            <p:ph type="body" idx="1"/>
          </p:nvPr>
        </p:nvSpPr>
        <p:spPr>
          <a:noFill/>
          <a:ln/>
        </p:spPr>
        <p:txBody>
          <a:bodyPr/>
          <a:lstStyle/>
          <a:p>
            <a:endParaRPr lang="en-US" smtClean="0"/>
          </a:p>
        </p:txBody>
      </p:sp>
      <p:sp>
        <p:nvSpPr>
          <p:cNvPr id="190476" name="Rectangle 11"/>
          <p:cNvSpPr>
            <a:spLocks noGrp="1" noRot="1" noChangeAspect="1" noChangeArrowheads="1" noTextEdit="1"/>
          </p:cNvSpPr>
          <p:nvPr>
            <p:ph type="sldImg"/>
          </p:nvPr>
        </p:nvSpPr>
        <p:spPr>
          <a:ln cap="flat"/>
        </p:spPr>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5"/>
          <p:cNvSpPr>
            <a:spLocks noGrp="1" noChangeArrowheads="1"/>
          </p:cNvSpPr>
          <p:nvPr>
            <p:ph type="sldNum" sz="quarter" idx="5"/>
          </p:nvPr>
        </p:nvSpPr>
        <p:spPr>
          <a:noFill/>
        </p:spPr>
        <p:txBody>
          <a:bodyPr/>
          <a:lstStyle/>
          <a:p>
            <a:fld id="{0031F395-AC40-4517-BA2C-25B590B67CE8}" type="slidenum">
              <a:rPr lang="en-US" smtClean="0"/>
              <a:pPr/>
              <a:t>93</a:t>
            </a:fld>
            <a:endParaRPr lang="en-US" smtClean="0"/>
          </a:p>
        </p:txBody>
      </p:sp>
      <p:sp>
        <p:nvSpPr>
          <p:cNvPr id="19046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6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9046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9047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5" name="Rectangle 10"/>
          <p:cNvSpPr>
            <a:spLocks noGrp="1" noChangeArrowheads="1"/>
          </p:cNvSpPr>
          <p:nvPr>
            <p:ph type="body" idx="1"/>
          </p:nvPr>
        </p:nvSpPr>
        <p:spPr>
          <a:noFill/>
          <a:ln/>
        </p:spPr>
        <p:txBody>
          <a:bodyPr/>
          <a:lstStyle/>
          <a:p>
            <a:endParaRPr lang="en-US" smtClean="0"/>
          </a:p>
        </p:txBody>
      </p:sp>
      <p:sp>
        <p:nvSpPr>
          <p:cNvPr id="190476" name="Rectangle 11"/>
          <p:cNvSpPr>
            <a:spLocks noGrp="1" noRot="1" noChangeAspect="1" noChangeArrowheads="1" noTextEdit="1"/>
          </p:cNvSpPr>
          <p:nvPr>
            <p:ph type="sldImg"/>
          </p:nvPr>
        </p:nvSpPr>
        <p:spPr>
          <a:ln cap="flat"/>
        </p:spPr>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5"/>
          <p:cNvSpPr>
            <a:spLocks noGrp="1" noChangeArrowheads="1"/>
          </p:cNvSpPr>
          <p:nvPr>
            <p:ph type="sldNum" sz="quarter" idx="5"/>
          </p:nvPr>
        </p:nvSpPr>
        <p:spPr>
          <a:noFill/>
        </p:spPr>
        <p:txBody>
          <a:bodyPr/>
          <a:lstStyle/>
          <a:p>
            <a:fld id="{0031F395-AC40-4517-BA2C-25B590B67CE8}" type="slidenum">
              <a:rPr lang="en-US" smtClean="0"/>
              <a:pPr/>
              <a:t>94</a:t>
            </a:fld>
            <a:endParaRPr lang="en-US" smtClean="0"/>
          </a:p>
        </p:txBody>
      </p:sp>
      <p:sp>
        <p:nvSpPr>
          <p:cNvPr id="190467" name="Rectangle 2"/>
          <p:cNvSpPr>
            <a:spLocks noChangeArrowheads="1"/>
          </p:cNvSpPr>
          <p:nvPr/>
        </p:nvSpPr>
        <p:spPr bwMode="auto">
          <a:xfrm>
            <a:off x="4144589"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68" name="Rectangle 3"/>
          <p:cNvSpPr>
            <a:spLocks noChangeArrowheads="1"/>
          </p:cNvSpPr>
          <p:nvPr/>
        </p:nvSpPr>
        <p:spPr bwMode="auto">
          <a:xfrm>
            <a:off x="4144589" y="9120754"/>
            <a:ext cx="3170611" cy="478901"/>
          </a:xfrm>
          <a:prstGeom prst="rect">
            <a:avLst/>
          </a:prstGeom>
          <a:noFill/>
          <a:ln w="9525">
            <a:noFill/>
            <a:miter lim="800000"/>
            <a:headEnd/>
            <a:tailEnd/>
          </a:ln>
        </p:spPr>
        <p:txBody>
          <a:bodyPr lIns="19050" tIns="0" rIns="19050" bIns="0" anchor="b"/>
          <a:lstStyle/>
          <a:p>
            <a:pPr algn="r"/>
            <a:r>
              <a:rPr lang="en-US" sz="1000" i="1"/>
              <a:t>13</a:t>
            </a:r>
          </a:p>
        </p:txBody>
      </p:sp>
      <p:sp>
        <p:nvSpPr>
          <p:cNvPr id="190469" name="Rectangle 4"/>
          <p:cNvSpPr>
            <a:spLocks noChangeArrowheads="1"/>
          </p:cNvSpPr>
          <p:nvPr/>
        </p:nvSpPr>
        <p:spPr bwMode="auto">
          <a:xfrm>
            <a:off x="0" y="9120754"/>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0" name="Rectangle 5"/>
          <p:cNvSpPr>
            <a:spLocks noChangeArrowheads="1"/>
          </p:cNvSpPr>
          <p:nvPr/>
        </p:nvSpPr>
        <p:spPr bwMode="auto">
          <a:xfrm>
            <a:off x="0" y="1"/>
            <a:ext cx="3170611" cy="478901"/>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1" name="Rectangle 6"/>
          <p:cNvSpPr>
            <a:spLocks noChangeArrowheads="1"/>
          </p:cNvSpPr>
          <p:nvPr/>
        </p:nvSpPr>
        <p:spPr bwMode="auto">
          <a:xfrm>
            <a:off x="4144589"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2" name="Rectangle 7"/>
          <p:cNvSpPr>
            <a:spLocks noChangeArrowheads="1"/>
          </p:cNvSpPr>
          <p:nvPr/>
        </p:nvSpPr>
        <p:spPr bwMode="auto">
          <a:xfrm>
            <a:off x="4144589" y="9119209"/>
            <a:ext cx="3170611" cy="480446"/>
          </a:xfrm>
          <a:prstGeom prst="rect">
            <a:avLst/>
          </a:prstGeom>
          <a:noFill/>
          <a:ln w="9525">
            <a:noFill/>
            <a:miter lim="800000"/>
            <a:headEnd/>
            <a:tailEnd/>
          </a:ln>
        </p:spPr>
        <p:txBody>
          <a:bodyPr lIns="19050" tIns="0" rIns="19050" bIns="0" anchor="b"/>
          <a:lstStyle/>
          <a:p>
            <a:pPr algn="r"/>
            <a:r>
              <a:rPr lang="en-US" sz="1000" i="1"/>
              <a:t>13</a:t>
            </a:r>
          </a:p>
        </p:txBody>
      </p:sp>
      <p:sp>
        <p:nvSpPr>
          <p:cNvPr id="190473" name="Rectangle 8"/>
          <p:cNvSpPr>
            <a:spLocks noChangeArrowheads="1"/>
          </p:cNvSpPr>
          <p:nvPr/>
        </p:nvSpPr>
        <p:spPr bwMode="auto">
          <a:xfrm>
            <a:off x="0" y="9119209"/>
            <a:ext cx="3170611" cy="480446"/>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4" name="Rectangle 9"/>
          <p:cNvSpPr>
            <a:spLocks noChangeArrowheads="1"/>
          </p:cNvSpPr>
          <p:nvPr/>
        </p:nvSpPr>
        <p:spPr bwMode="auto">
          <a:xfrm>
            <a:off x="0" y="0"/>
            <a:ext cx="3170611" cy="477357"/>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0475" name="Rectangle 10"/>
          <p:cNvSpPr>
            <a:spLocks noGrp="1" noChangeArrowheads="1"/>
          </p:cNvSpPr>
          <p:nvPr>
            <p:ph type="body" idx="1"/>
          </p:nvPr>
        </p:nvSpPr>
        <p:spPr>
          <a:noFill/>
          <a:ln/>
        </p:spPr>
        <p:txBody>
          <a:bodyPr/>
          <a:lstStyle/>
          <a:p>
            <a:endParaRPr lang="en-US" smtClean="0"/>
          </a:p>
        </p:txBody>
      </p:sp>
      <p:sp>
        <p:nvSpPr>
          <p:cNvPr id="190476" name="Rectangle 11"/>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17907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28600"/>
            <a:ext cx="5219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95400" y="228600"/>
            <a:ext cx="71628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5"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1628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295400" y="1981200"/>
            <a:ext cx="3505200" cy="4114800"/>
          </a:xfrm>
        </p:spPr>
        <p:txBody>
          <a:bodyPr/>
          <a:lstStyle/>
          <a:p>
            <a:pPr lvl="0"/>
            <a:endParaRPr lang="en-US" noProof="0" smtClean="0"/>
          </a:p>
        </p:txBody>
      </p:sp>
      <p:sp>
        <p:nvSpPr>
          <p:cNvPr id="4" name="Text Placeholder 3"/>
          <p:cNvSpPr>
            <a:spLocks noGrp="1"/>
          </p:cNvSpPr>
          <p:nvPr>
            <p:ph type="body" sz="half" idx="2"/>
          </p:nvPr>
        </p:nvSpPr>
        <p:spPr>
          <a:xfrm>
            <a:off x="4953000" y="1981200"/>
            <a:ext cx="350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6"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2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9812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9"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5"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4"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OBE    Dr.S.Viswanadha Raju, Professor of CSE ,JNTUH</a:t>
            </a:r>
          </a:p>
        </p:txBody>
      </p:sp>
      <p:sp>
        <p:nvSpPr>
          <p:cNvPr id="7" name="Rectangle 4"/>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8" name="TextBox 7"/>
          <p:cNvSpPr txBox="1"/>
          <p:nvPr userDrawn="1"/>
        </p:nvSpPr>
        <p:spPr>
          <a:xfrm>
            <a:off x="3276600" y="2895600"/>
            <a:ext cx="4419600" cy="708025"/>
          </a:xfrm>
          <a:prstGeom prst="rect">
            <a:avLst/>
          </a:prstGeom>
          <a:noFill/>
        </p:spPr>
        <p:txBody>
          <a:bodyPr>
            <a:spAutoFit/>
          </a:bodyPr>
          <a:lstStyle/>
          <a:p>
            <a:pPr>
              <a:defRPr/>
            </a:pPr>
            <a:r>
              <a:rPr lang="en-US" sz="4000" b="1" dirty="0">
                <a:solidFill>
                  <a:schemeClr val="bg1">
                    <a:lumMod val="85000"/>
                  </a:schemeClr>
                </a:solidFill>
              </a:rPr>
              <a:t>S V RAJU, JNTUH</a:t>
            </a:r>
          </a:p>
        </p:txBody>
      </p:sp>
      <p:sp>
        <p:nvSpPr>
          <p:cNvPr id="1026" name="Rectangle 2"/>
          <p:cNvSpPr>
            <a:spLocks noGrp="1" noChangeArrowheads="1"/>
          </p:cNvSpPr>
          <p:nvPr>
            <p:ph type="dt" sz="half" idx="2"/>
          </p:nvPr>
        </p:nvSpPr>
        <p:spPr bwMode="auto">
          <a:xfrm>
            <a:off x="762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rgbClr val="CC00CC"/>
                </a:solidFill>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CC00CC"/>
                </a:solidFill>
              </a:defRPr>
            </a:lvl1pPr>
          </a:lstStyle>
          <a:p>
            <a:pPr>
              <a:defRPr/>
            </a:pPr>
            <a:r>
              <a:rPr lang="en-US"/>
              <a:t>OBE    Dr.S.Viswanadha Raju, Professor of CSE ,JNTUH</a:t>
            </a:r>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endParaRPr lang="en-US"/>
          </a:p>
        </p:txBody>
      </p:sp>
      <p:sp>
        <p:nvSpPr>
          <p:cNvPr id="2054" name="Rectangle 5"/>
          <p:cNvSpPr>
            <a:spLocks noGrp="1" noChangeArrowheads="1"/>
          </p:cNvSpPr>
          <p:nvPr>
            <p:ph type="title"/>
          </p:nvPr>
        </p:nvSpPr>
        <p:spPr bwMode="auto">
          <a:xfrm>
            <a:off x="1295400" y="228600"/>
            <a:ext cx="7162800" cy="11430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055" name="Rectangle 6"/>
          <p:cNvSpPr>
            <a:spLocks noGrp="1" noChangeArrowheads="1"/>
          </p:cNvSpPr>
          <p:nvPr>
            <p:ph type="body" idx="1"/>
          </p:nvPr>
        </p:nvSpPr>
        <p:spPr bwMode="auto">
          <a:xfrm>
            <a:off x="1295400" y="1981200"/>
            <a:ext cx="7162800" cy="41148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4510088" y="6415088"/>
            <a:ext cx="504825" cy="454025"/>
          </a:xfrm>
          <a:prstGeom prst="rect">
            <a:avLst/>
          </a:prstGeom>
          <a:noFill/>
          <a:ln w="9525">
            <a:noFill/>
            <a:miter lim="800000"/>
            <a:headEnd/>
            <a:tailEnd/>
          </a:ln>
          <a:effectLst/>
        </p:spPr>
        <p:txBody>
          <a:bodyPr lIns="90488" tIns="44450" rIns="90488" bIns="44450">
            <a:spAutoFit/>
          </a:bodyPr>
          <a:lstStyle/>
          <a:p>
            <a:pPr>
              <a:spcBef>
                <a:spcPct val="50000"/>
              </a:spcBef>
              <a:defRPr/>
            </a:pPr>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split orient="vert"/>
  </p:transition>
  <p:hf sldNum="0" hdr="0" dt="0"/>
  <p:txStyles>
    <p:titleStyle>
      <a:lvl1pPr algn="l" rtl="0" eaLnBrk="0" fontAlgn="base" hangingPunct="0">
        <a:spcBef>
          <a:spcPct val="0"/>
        </a:spcBef>
        <a:spcAft>
          <a:spcPct val="0"/>
        </a:spcAft>
        <a:defRPr sz="4000" i="1">
          <a:solidFill>
            <a:schemeClr val="tx1"/>
          </a:solidFill>
          <a:latin typeface="+mj-lt"/>
          <a:ea typeface="+mj-ea"/>
          <a:cs typeface="+mj-cs"/>
        </a:defRPr>
      </a:lvl1pPr>
      <a:lvl2pPr algn="l" rtl="0" eaLnBrk="0" fontAlgn="base" hangingPunct="0">
        <a:spcBef>
          <a:spcPct val="0"/>
        </a:spcBef>
        <a:spcAft>
          <a:spcPct val="0"/>
        </a:spcAft>
        <a:defRPr sz="4000" i="1">
          <a:solidFill>
            <a:schemeClr val="tx1"/>
          </a:solidFill>
          <a:latin typeface="Calibri" pitchFamily="34" charset="0"/>
        </a:defRPr>
      </a:lvl2pPr>
      <a:lvl3pPr algn="l" rtl="0" eaLnBrk="0" fontAlgn="base" hangingPunct="0">
        <a:spcBef>
          <a:spcPct val="0"/>
        </a:spcBef>
        <a:spcAft>
          <a:spcPct val="0"/>
        </a:spcAft>
        <a:defRPr sz="4000" i="1">
          <a:solidFill>
            <a:schemeClr val="tx1"/>
          </a:solidFill>
          <a:latin typeface="Calibri" pitchFamily="34" charset="0"/>
        </a:defRPr>
      </a:lvl3pPr>
      <a:lvl4pPr algn="l" rtl="0" eaLnBrk="0" fontAlgn="base" hangingPunct="0">
        <a:spcBef>
          <a:spcPct val="0"/>
        </a:spcBef>
        <a:spcAft>
          <a:spcPct val="0"/>
        </a:spcAft>
        <a:defRPr sz="4000" i="1">
          <a:solidFill>
            <a:schemeClr val="tx1"/>
          </a:solidFill>
          <a:latin typeface="Calibri" pitchFamily="34" charset="0"/>
        </a:defRPr>
      </a:lvl4pPr>
      <a:lvl5pPr algn="l" rtl="0" eaLnBrk="0" fontAlgn="base" hangingPunct="0">
        <a:spcBef>
          <a:spcPct val="0"/>
        </a:spcBef>
        <a:spcAft>
          <a:spcPct val="0"/>
        </a:spcAft>
        <a:defRPr sz="4000" i="1">
          <a:solidFill>
            <a:schemeClr val="tx1"/>
          </a:solidFill>
          <a:latin typeface="Calibri" pitchFamily="34" charset="0"/>
        </a:defRPr>
      </a:lvl5pPr>
      <a:lvl6pPr marL="457200" algn="l" rtl="0" eaLnBrk="0" fontAlgn="base" hangingPunct="0">
        <a:spcBef>
          <a:spcPct val="0"/>
        </a:spcBef>
        <a:spcAft>
          <a:spcPct val="0"/>
        </a:spcAft>
        <a:defRPr sz="4000" i="1">
          <a:solidFill>
            <a:schemeClr val="tx1"/>
          </a:solidFill>
          <a:latin typeface="Times New Roman" pitchFamily="18" charset="0"/>
        </a:defRPr>
      </a:lvl6pPr>
      <a:lvl7pPr marL="914400" algn="l" rtl="0" eaLnBrk="0" fontAlgn="base" hangingPunct="0">
        <a:spcBef>
          <a:spcPct val="0"/>
        </a:spcBef>
        <a:spcAft>
          <a:spcPct val="0"/>
        </a:spcAft>
        <a:defRPr sz="4000" i="1">
          <a:solidFill>
            <a:schemeClr val="tx1"/>
          </a:solidFill>
          <a:latin typeface="Times New Roman" pitchFamily="18" charset="0"/>
        </a:defRPr>
      </a:lvl7pPr>
      <a:lvl8pPr marL="1371600" algn="l" rtl="0" eaLnBrk="0" fontAlgn="base" hangingPunct="0">
        <a:spcBef>
          <a:spcPct val="0"/>
        </a:spcBef>
        <a:spcAft>
          <a:spcPct val="0"/>
        </a:spcAft>
        <a:defRPr sz="4000" i="1">
          <a:solidFill>
            <a:schemeClr val="tx1"/>
          </a:solidFill>
          <a:latin typeface="Times New Roman" pitchFamily="18" charset="0"/>
        </a:defRPr>
      </a:lvl8pPr>
      <a:lvl9pPr marL="1828800" algn="l" rtl="0" eaLnBrk="0" fontAlgn="base" hangingPunct="0">
        <a:spcBef>
          <a:spcPct val="0"/>
        </a:spcBef>
        <a:spcAft>
          <a:spcPct val="0"/>
        </a:spcAft>
        <a:defRPr sz="4000" i="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Font typeface="Times New Roman"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Times New Roman" pitchFamily="18" charset="0"/>
        <a:buChar char="–"/>
        <a:defRPr sz="2800">
          <a:solidFill>
            <a:schemeClr val="tx1"/>
          </a:solidFill>
          <a:latin typeface="+mn-lt"/>
        </a:defRPr>
      </a:lvl2pPr>
      <a:lvl3pPr marL="1143000" indent="-228600" algn="l" rtl="0" eaLnBrk="0" fontAlgn="base" hangingPunct="0">
        <a:spcBef>
          <a:spcPct val="20000"/>
        </a:spcBef>
        <a:spcAft>
          <a:spcPct val="0"/>
        </a:spcAft>
        <a:buFont typeface="Times New Roman" pitchFamily="18" charset="0"/>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6pPr>
      <a:lvl7pPr marL="29718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7pPr>
      <a:lvl8pPr marL="34290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8pPr>
      <a:lvl9pPr marL="3886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1"/>
          </p:nvPr>
        </p:nvSpPr>
        <p:spPr>
          <a:noFill/>
        </p:spPr>
        <p:txBody>
          <a:bodyPr/>
          <a:lstStyle/>
          <a:p>
            <a:r>
              <a:rPr lang="en-US" dirty="0" smtClean="0"/>
              <a:t>OBE    </a:t>
            </a:r>
            <a:r>
              <a:rPr lang="en-US" dirty="0" err="1" smtClean="0"/>
              <a:t>Dr.S.Viswanadha</a:t>
            </a:r>
            <a:r>
              <a:rPr lang="en-US" dirty="0" smtClean="0"/>
              <a:t> </a:t>
            </a:r>
            <a:r>
              <a:rPr lang="en-US" dirty="0" err="1" smtClean="0"/>
              <a:t>Raju</a:t>
            </a:r>
            <a:r>
              <a:rPr lang="en-US" dirty="0" smtClean="0"/>
              <a:t>, Professor of CSE ,JNTUH</a:t>
            </a:r>
          </a:p>
        </p:txBody>
      </p:sp>
      <p:sp>
        <p:nvSpPr>
          <p:cNvPr id="1028"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9"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030" name="Rectangle 4"/>
          <p:cNvSpPr>
            <a:spLocks noChangeArrowheads="1"/>
          </p:cNvSpPr>
          <p:nvPr/>
        </p:nvSpPr>
        <p:spPr bwMode="auto">
          <a:xfrm>
            <a:off x="1447800" y="685800"/>
            <a:ext cx="7467600" cy="1143000"/>
          </a:xfrm>
          <a:prstGeom prst="rect">
            <a:avLst/>
          </a:prstGeom>
          <a:noFill/>
          <a:ln w="9525">
            <a:noFill/>
            <a:miter lim="800000"/>
            <a:headEnd/>
            <a:tailEnd/>
          </a:ln>
        </p:spPr>
        <p:txBody>
          <a:bodyPr wrap="none" anchor="ctr"/>
          <a:lstStyle/>
          <a:p>
            <a:endParaRPr lang="en-US"/>
          </a:p>
        </p:txBody>
      </p:sp>
      <p:graphicFrame>
        <p:nvGraphicFramePr>
          <p:cNvPr id="1026" name="Object 5"/>
          <p:cNvGraphicFramePr>
            <a:graphicFrameLocks/>
          </p:cNvGraphicFramePr>
          <p:nvPr/>
        </p:nvGraphicFramePr>
        <p:xfrm>
          <a:off x="3657600" y="1447800"/>
          <a:ext cx="2159000" cy="1981200"/>
        </p:xfrm>
        <a:graphic>
          <a:graphicData uri="http://schemas.openxmlformats.org/presentationml/2006/ole">
            <p:oleObj spid="_x0000_s1026" name="Clip" r:id="rId4" imgW="2158920" imgH="2163600" progId="">
              <p:embed/>
            </p:oleObj>
          </a:graphicData>
        </a:graphic>
      </p:graphicFrame>
      <p:sp>
        <p:nvSpPr>
          <p:cNvPr id="1031" name="Rectangle 6"/>
          <p:cNvSpPr>
            <a:spLocks noChangeArrowheads="1"/>
          </p:cNvSpPr>
          <p:nvPr/>
        </p:nvSpPr>
        <p:spPr bwMode="auto">
          <a:xfrm>
            <a:off x="304800" y="762000"/>
            <a:ext cx="8534400" cy="769938"/>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lIns="92075" tIns="46038" rIns="92075" bIns="46038">
            <a:spAutoFit/>
          </a:bodyPr>
          <a:lstStyle/>
          <a:p>
            <a:pPr algn="ctr">
              <a:defRPr/>
            </a:pPr>
            <a:r>
              <a:rPr lang="en-US" sz="4400" dirty="0"/>
              <a:t>Outcome Based Education(OBE)</a:t>
            </a:r>
          </a:p>
        </p:txBody>
      </p:sp>
      <p:sp>
        <p:nvSpPr>
          <p:cNvPr id="1032" name="Rectangle 7"/>
          <p:cNvSpPr>
            <a:spLocks noChangeArrowheads="1"/>
          </p:cNvSpPr>
          <p:nvPr/>
        </p:nvSpPr>
        <p:spPr bwMode="auto">
          <a:xfrm>
            <a:off x="1905000" y="3581400"/>
            <a:ext cx="5715000" cy="240129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2075" tIns="46038" rIns="92075" bIns="46038">
            <a:spAutoFit/>
          </a:bodyPr>
          <a:lstStyle/>
          <a:p>
            <a:pPr algn="ctr">
              <a:defRPr/>
            </a:pPr>
            <a:r>
              <a:rPr lang="en-US" sz="2400" dirty="0" err="1"/>
              <a:t>Dr.S.Viswanadha</a:t>
            </a:r>
            <a:r>
              <a:rPr lang="en-US" sz="2400" dirty="0"/>
              <a:t> </a:t>
            </a:r>
            <a:r>
              <a:rPr lang="en-US" sz="2400" dirty="0" err="1"/>
              <a:t>Raju</a:t>
            </a:r>
            <a:endParaRPr lang="en-US" sz="2400" dirty="0"/>
          </a:p>
          <a:p>
            <a:pPr algn="ctr">
              <a:defRPr/>
            </a:pPr>
            <a:r>
              <a:rPr lang="en-US" sz="2400" dirty="0"/>
              <a:t>Professor of CSE </a:t>
            </a:r>
          </a:p>
          <a:p>
            <a:pPr algn="ctr">
              <a:defRPr/>
            </a:pPr>
            <a:r>
              <a:rPr lang="en-US" sz="2400" dirty="0"/>
              <a:t>School of Information Technology</a:t>
            </a:r>
          </a:p>
          <a:p>
            <a:pPr algn="ctr">
              <a:defRPr/>
            </a:pPr>
            <a:r>
              <a:rPr lang="en-US" sz="2400" dirty="0" err="1"/>
              <a:t>JNTUniversity</a:t>
            </a:r>
            <a:r>
              <a:rPr lang="en-US" sz="2400" dirty="0"/>
              <a:t> Hyderabad </a:t>
            </a:r>
          </a:p>
          <a:p>
            <a:pPr algn="ctr">
              <a:defRPr/>
            </a:pPr>
            <a:endParaRPr lang="en-US" sz="1200" dirty="0"/>
          </a:p>
          <a:p>
            <a:pPr algn="ctr">
              <a:defRPr/>
            </a:pPr>
            <a:r>
              <a:rPr lang="en-US" b="1" dirty="0">
                <a:solidFill>
                  <a:schemeClr val="tx2"/>
                </a:solidFill>
              </a:rPr>
              <a:t>SVRAJU.JNTU@GMAIL.COM</a:t>
            </a:r>
          </a:p>
          <a:p>
            <a:pPr algn="ctr">
              <a:defRPr/>
            </a:pPr>
            <a:r>
              <a:rPr lang="en-US" sz="2400" b="1" dirty="0">
                <a:solidFill>
                  <a:schemeClr val="tx2"/>
                </a:solidFill>
              </a:rPr>
              <a:t>09963701506</a:t>
            </a: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smtClean="0"/>
              <a:t>OBE    Dr.S.Viswanadha Raju, Professor of CSE ,JNTUH</a:t>
            </a:r>
          </a:p>
        </p:txBody>
      </p:sp>
      <p:sp>
        <p:nvSpPr>
          <p:cNvPr id="921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22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22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22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175"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What is OBE</a:t>
            </a:r>
          </a:p>
        </p:txBody>
      </p:sp>
      <p:sp>
        <p:nvSpPr>
          <p:cNvPr id="9224" name="Rectangle 7"/>
          <p:cNvSpPr>
            <a:spLocks noGrp="1" noChangeArrowheads="1"/>
          </p:cNvSpPr>
          <p:nvPr>
            <p:ph type="body" idx="1"/>
          </p:nvPr>
        </p:nvSpPr>
        <p:spPr>
          <a:xfrm>
            <a:off x="685800" y="1295400"/>
            <a:ext cx="7620000" cy="4992688"/>
          </a:xfrm>
          <a:noFill/>
        </p:spPr>
        <p:txBody>
          <a:bodyPr/>
          <a:lstStyle/>
          <a:p>
            <a:pPr>
              <a:lnSpc>
                <a:spcPct val="105000"/>
              </a:lnSpc>
              <a:buFont typeface="Times New Roman" pitchFamily="18" charset="0"/>
              <a:buNone/>
            </a:pPr>
            <a:endParaRPr lang="en-ZA" sz="2000" smtClean="0"/>
          </a:p>
          <a:p>
            <a:pPr algn="just">
              <a:lnSpc>
                <a:spcPct val="105000"/>
              </a:lnSpc>
              <a:buFont typeface="Times New Roman" pitchFamily="18" charset="0"/>
              <a:buNone/>
            </a:pPr>
            <a:r>
              <a:rPr lang="en-ZA" smtClean="0"/>
              <a:t>    In other words, in order to achieve something, you have to know or have an idea of what it is you want to achieve.  </a:t>
            </a:r>
          </a:p>
          <a:p>
            <a:pPr algn="just">
              <a:lnSpc>
                <a:spcPct val="105000"/>
              </a:lnSpc>
              <a:buFont typeface="Times New Roman" pitchFamily="18" charset="0"/>
              <a:buNone/>
            </a:pPr>
            <a:endParaRPr lang="en-ZA" smtClean="0"/>
          </a:p>
          <a:p>
            <a:pPr algn="just">
              <a:lnSpc>
                <a:spcPct val="105000"/>
              </a:lnSpc>
              <a:buFont typeface="Times New Roman" pitchFamily="18" charset="0"/>
              <a:buNone/>
            </a:pPr>
            <a:r>
              <a:rPr lang="en-ZA" smtClean="0"/>
              <a:t>   An outcomes-based approach is as simple as that.  It is </a:t>
            </a:r>
            <a:r>
              <a:rPr lang="en-ZA" sz="4400" smtClean="0">
                <a:solidFill>
                  <a:srgbClr val="FF0000"/>
                </a:solidFill>
              </a:rPr>
              <a:t>common sense</a:t>
            </a:r>
            <a:r>
              <a:rPr lang="en-ZA" sz="4400" smtClean="0"/>
              <a:t>.</a:t>
            </a:r>
            <a:endParaRPr lang="en-US" sz="4400" smtClean="0"/>
          </a:p>
        </p:txBody>
      </p:sp>
      <p:sp>
        <p:nvSpPr>
          <p:cNvPr id="922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smtClean="0"/>
              <a:t>OBE    Dr.S.Viswanadha Raju, Professor of CSE ,JNTUH</a:t>
            </a:r>
          </a:p>
        </p:txBody>
      </p:sp>
      <p:sp>
        <p:nvSpPr>
          <p:cNvPr id="1024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024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199"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dirty="0" smtClean="0">
                <a:solidFill>
                  <a:srgbClr val="CC00CC"/>
                </a:solidFill>
              </a:rPr>
              <a:t>Why OBE?</a:t>
            </a:r>
          </a:p>
        </p:txBody>
      </p:sp>
      <p:sp>
        <p:nvSpPr>
          <p:cNvPr id="6152" name="Rectangle 7"/>
          <p:cNvSpPr>
            <a:spLocks noGrp="1" noChangeArrowheads="1"/>
          </p:cNvSpPr>
          <p:nvPr>
            <p:ph type="body" idx="1"/>
          </p:nvPr>
        </p:nvSpPr>
        <p:spPr>
          <a:xfrm>
            <a:off x="228600" y="1219200"/>
            <a:ext cx="8915400" cy="5068888"/>
          </a:xfrm>
        </p:spPr>
        <p:txBody>
          <a:bodyPr/>
          <a:lstStyle/>
          <a:p>
            <a:pPr algn="just">
              <a:defRPr/>
            </a:pPr>
            <a:r>
              <a:rPr lang="en-US" dirty="0" smtClean="0"/>
              <a:t>Indian  education system has already headed towards Outcome-Based Education (OBE) approach.</a:t>
            </a:r>
          </a:p>
          <a:p>
            <a:pPr algn="just">
              <a:spcBef>
                <a:spcPct val="30000"/>
              </a:spcBef>
              <a:defRPr/>
            </a:pPr>
            <a:r>
              <a:rPr lang="en-GB" dirty="0" smtClean="0">
                <a:solidFill>
                  <a:srgbClr val="0070C0"/>
                </a:solidFill>
              </a:rPr>
              <a:t>Nationally  (for qualifications, qualifications frameworks and quality assurance); and Internationally (for wider recognition and transparency purposes). </a:t>
            </a:r>
          </a:p>
          <a:p>
            <a:pPr algn="just">
              <a:spcBef>
                <a:spcPct val="30000"/>
              </a:spcBef>
              <a:defRPr/>
            </a:pPr>
            <a:r>
              <a:rPr lang="en-GB" dirty="0" smtClean="0">
                <a:solidFill>
                  <a:schemeClr val="accent4">
                    <a:lumMod val="60000"/>
                    <a:lumOff val="40000"/>
                  </a:schemeClr>
                </a:solidFill>
              </a:rPr>
              <a:t>It is important for the understanding of qualifications in society, for example by learners and employers.</a:t>
            </a:r>
            <a:endParaRPr lang="hr-HR" dirty="0" smtClean="0">
              <a:solidFill>
                <a:schemeClr val="accent4">
                  <a:lumMod val="60000"/>
                  <a:lumOff val="40000"/>
                </a:schemeClr>
              </a:solidFill>
            </a:endParaRPr>
          </a:p>
          <a:p>
            <a:pPr>
              <a:defRPr/>
            </a:pPr>
            <a:endParaRPr lang="en-US" dirty="0" smtClean="0">
              <a:solidFill>
                <a:schemeClr val="accent4">
                  <a:lumMod val="60000"/>
                  <a:lumOff val="40000"/>
                </a:schemeClr>
              </a:solidFill>
            </a:endParaRPr>
          </a:p>
        </p:txBody>
      </p:sp>
      <p:sp>
        <p:nvSpPr>
          <p:cNvPr id="1024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smtClean="0"/>
              <a:t>OBE    Dr.S.Viswanadha Raju, Professor of CSE ,JNTUH</a:t>
            </a:r>
          </a:p>
        </p:txBody>
      </p:sp>
      <p:sp>
        <p:nvSpPr>
          <p:cNvPr id="1126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6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126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7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199"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dirty="0" smtClean="0">
                <a:solidFill>
                  <a:srgbClr val="CC00CC"/>
                </a:solidFill>
              </a:rPr>
              <a:t>Why OBE?</a:t>
            </a:r>
          </a:p>
        </p:txBody>
      </p:sp>
      <p:sp>
        <p:nvSpPr>
          <p:cNvPr id="11272" name="Rectangle 7"/>
          <p:cNvSpPr>
            <a:spLocks noGrp="1" noChangeArrowheads="1"/>
          </p:cNvSpPr>
          <p:nvPr>
            <p:ph type="body" idx="1"/>
          </p:nvPr>
        </p:nvSpPr>
        <p:spPr>
          <a:xfrm>
            <a:off x="228600" y="1295400"/>
            <a:ext cx="8610600" cy="4992688"/>
          </a:xfrm>
        </p:spPr>
        <p:txBody>
          <a:bodyPr/>
          <a:lstStyle/>
          <a:p>
            <a:pPr algn="just">
              <a:buNone/>
            </a:pPr>
            <a:endParaRPr lang="en-US" dirty="0" smtClean="0"/>
          </a:p>
          <a:p>
            <a:pPr algn="just"/>
            <a:endParaRPr lang="en-US" dirty="0" smtClean="0"/>
          </a:p>
          <a:p>
            <a:pPr algn="just"/>
            <a:r>
              <a:rPr lang="en-US" dirty="0" smtClean="0"/>
              <a:t>With the local accreditation body, </a:t>
            </a:r>
            <a:r>
              <a:rPr lang="en-US" dirty="0" smtClean="0">
                <a:solidFill>
                  <a:srgbClr val="FF0000"/>
                </a:solidFill>
              </a:rPr>
              <a:t>National Board of Accreditation(NBA) </a:t>
            </a:r>
            <a:r>
              <a:rPr lang="en-US" dirty="0" smtClean="0"/>
              <a:t>heavily focusing on the adoption of OBE approach for all engineering </a:t>
            </a:r>
            <a:r>
              <a:rPr lang="en-US" dirty="0" err="1" smtClean="0"/>
              <a:t>programmes</a:t>
            </a:r>
            <a:r>
              <a:rPr lang="en-US" dirty="0" smtClean="0"/>
              <a:t> in INDIA ( from 2013) </a:t>
            </a:r>
          </a:p>
        </p:txBody>
      </p:sp>
      <p:sp>
        <p:nvSpPr>
          <p:cNvPr id="1127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smtClean="0"/>
              <a:t>OBE    Dr.S.Viswanadha Raju, Professor of CSE ,JNTUH</a:t>
            </a:r>
          </a:p>
        </p:txBody>
      </p:sp>
      <p:sp>
        <p:nvSpPr>
          <p:cNvPr id="1229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9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229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9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223"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Why need Accreditation</a:t>
            </a:r>
          </a:p>
        </p:txBody>
      </p:sp>
      <p:sp>
        <p:nvSpPr>
          <p:cNvPr id="12296" name="Rectangle 7"/>
          <p:cNvSpPr>
            <a:spLocks noGrp="1" noChangeArrowheads="1"/>
          </p:cNvSpPr>
          <p:nvPr>
            <p:ph type="body" idx="1"/>
          </p:nvPr>
        </p:nvSpPr>
        <p:spPr>
          <a:xfrm>
            <a:off x="685800" y="1295400"/>
            <a:ext cx="7620000" cy="4992688"/>
          </a:xfrm>
          <a:noFill/>
        </p:spPr>
        <p:txBody>
          <a:bodyPr/>
          <a:lstStyle/>
          <a:p>
            <a:pPr algn="just">
              <a:spcBef>
                <a:spcPct val="0"/>
              </a:spcBef>
              <a:buFontTx/>
              <a:buChar char="•"/>
            </a:pPr>
            <a:endParaRPr lang="en-US" smtClean="0"/>
          </a:p>
          <a:p>
            <a:pPr algn="just">
              <a:buFontTx/>
              <a:buChar char="•"/>
            </a:pPr>
            <a:r>
              <a:rPr lang="en-US" sz="3600" smtClean="0"/>
              <a:t>A person with accredited engineering degree may be able to work for the government, as well as private sector.</a:t>
            </a:r>
          </a:p>
          <a:p>
            <a:pPr algn="just">
              <a:spcBef>
                <a:spcPct val="0"/>
              </a:spcBef>
              <a:buFontTx/>
              <a:buChar char="•"/>
            </a:pPr>
            <a:endParaRPr lang="en-US" sz="3600" smtClean="0"/>
          </a:p>
          <a:p>
            <a:pPr algn="just">
              <a:buFontTx/>
              <a:buChar char="•"/>
            </a:pPr>
            <a:r>
              <a:rPr lang="en-US" sz="3600" smtClean="0"/>
              <a:t>He/she may subsequently become a </a:t>
            </a:r>
            <a:r>
              <a:rPr lang="en-US" sz="3600" smtClean="0">
                <a:solidFill>
                  <a:srgbClr val="FF0000"/>
                </a:solidFill>
              </a:rPr>
              <a:t>Professional Engineer</a:t>
            </a:r>
            <a:r>
              <a:rPr lang="en-US" sz="3600" smtClean="0"/>
              <a:t>.</a:t>
            </a:r>
          </a:p>
        </p:txBody>
      </p:sp>
      <p:sp>
        <p:nvSpPr>
          <p:cNvPr id="1229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OBE    Dr.S.Viswanadha Raju, Professor of CSE ,JNTUH</a:t>
            </a:r>
          </a:p>
        </p:txBody>
      </p:sp>
      <p:sp>
        <p:nvSpPr>
          <p:cNvPr id="1331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331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0247" name="Rectangle 6"/>
          <p:cNvSpPr>
            <a:spLocks noGrp="1" noChangeArrowheads="1"/>
          </p:cNvSpPr>
          <p:nvPr>
            <p:ph type="title"/>
          </p:nvPr>
        </p:nvSpPr>
        <p:spPr>
          <a:xfrm>
            <a:off x="685800" y="533400"/>
            <a:ext cx="7185025" cy="6858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Why need Accreditation</a:t>
            </a:r>
          </a:p>
        </p:txBody>
      </p:sp>
      <p:sp>
        <p:nvSpPr>
          <p:cNvPr id="430087" name="Rectangle 7"/>
          <p:cNvSpPr>
            <a:spLocks noGrp="1" noChangeArrowheads="1"/>
          </p:cNvSpPr>
          <p:nvPr>
            <p:ph type="body" idx="1"/>
          </p:nvPr>
        </p:nvSpPr>
        <p:spPr>
          <a:xfrm>
            <a:off x="228600" y="1295400"/>
            <a:ext cx="8686800" cy="5105400"/>
          </a:xfrm>
        </p:spPr>
        <p:txBody>
          <a:bodyPr/>
          <a:lstStyle/>
          <a:p>
            <a:pPr marL="627063" algn="just">
              <a:buFont typeface="Times New Roman" pitchFamily="18" charset="0"/>
              <a:buNone/>
              <a:defRPr/>
            </a:pPr>
            <a:r>
              <a:rPr lang="en-US" b="1" i="1" dirty="0" smtClean="0"/>
              <a:t>International Mobility (Washington Accord)</a:t>
            </a:r>
          </a:p>
          <a:p>
            <a:pPr marL="174625" indent="-174625" algn="just">
              <a:spcBef>
                <a:spcPct val="50000"/>
              </a:spcBef>
              <a:buFontTx/>
              <a:buChar char="•"/>
              <a:defRPr/>
            </a:pPr>
            <a:r>
              <a:rPr kumimoji="1" lang="en-US" dirty="0" smtClean="0">
                <a:solidFill>
                  <a:srgbClr val="FF0000"/>
                </a:solidFill>
              </a:rPr>
              <a:t>The Washington Accord (WA)</a:t>
            </a:r>
            <a:r>
              <a:rPr kumimoji="1" lang="en-US" dirty="0" smtClean="0">
                <a:solidFill>
                  <a:srgbClr val="FFCC00"/>
                </a:solidFill>
              </a:rPr>
              <a:t>:</a:t>
            </a:r>
            <a:r>
              <a:rPr kumimoji="1" lang="en-US" dirty="0" smtClean="0"/>
              <a:t> Agreement that establishes equivalence of other countries’ accredited professional engineering programs.</a:t>
            </a:r>
          </a:p>
          <a:p>
            <a:pPr marL="228600" indent="-228600" algn="just">
              <a:spcBef>
                <a:spcPct val="40000"/>
              </a:spcBef>
              <a:buFontTx/>
              <a:buChar char="•"/>
              <a:defRPr/>
            </a:pPr>
            <a:endParaRPr kumimoji="1" lang="en-US" dirty="0" smtClean="0"/>
          </a:p>
          <a:p>
            <a:pPr marL="228600" indent="-228600" algn="just">
              <a:spcBef>
                <a:spcPct val="40000"/>
              </a:spcBef>
              <a:buFontTx/>
              <a:buChar char="•"/>
              <a:defRPr/>
            </a:pPr>
            <a:r>
              <a:rPr kumimoji="1" lang="en-US" dirty="0" smtClean="0"/>
              <a:t>Accredited Engineering Graduates are recognized by other signatory countries - </a:t>
            </a:r>
            <a:r>
              <a:rPr kumimoji="1" lang="en-US" dirty="0" smtClean="0">
                <a:solidFill>
                  <a:schemeClr val="accent4">
                    <a:lumMod val="60000"/>
                    <a:lumOff val="40000"/>
                  </a:schemeClr>
                </a:solidFill>
              </a:rPr>
              <a:t>Possible employment as engineers in those countries without </a:t>
            </a:r>
            <a:r>
              <a:rPr kumimoji="1" lang="en-US" dirty="0" smtClean="0">
                <a:solidFill>
                  <a:srgbClr val="FF0000"/>
                </a:solidFill>
              </a:rPr>
              <a:t>further examinations.</a:t>
            </a:r>
            <a:endParaRPr kumimoji="1" lang="en-US" dirty="0">
              <a:solidFill>
                <a:srgbClr val="FF0000"/>
              </a:solidFill>
            </a:endParaRPr>
          </a:p>
        </p:txBody>
      </p:sp>
      <p:sp>
        <p:nvSpPr>
          <p:cNvPr id="1332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smtClean="0"/>
              <a:t>OBE    Dr.S.Viswanadha Raju, Professor of CSE ,JNTUH</a:t>
            </a:r>
          </a:p>
        </p:txBody>
      </p:sp>
      <p:sp>
        <p:nvSpPr>
          <p:cNvPr id="1433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4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434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4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1271" name="Rectangle 6"/>
          <p:cNvSpPr>
            <a:spLocks noGrp="1" noChangeArrowheads="1"/>
          </p:cNvSpPr>
          <p:nvPr>
            <p:ph type="title"/>
          </p:nvPr>
        </p:nvSpPr>
        <p:spPr>
          <a:xfrm>
            <a:off x="685800" y="533400"/>
            <a:ext cx="7185025" cy="6858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Why need Accreditation</a:t>
            </a:r>
          </a:p>
        </p:txBody>
      </p:sp>
      <p:sp>
        <p:nvSpPr>
          <p:cNvPr id="14344" name="Rectangle 7"/>
          <p:cNvSpPr>
            <a:spLocks noGrp="1" noChangeArrowheads="1"/>
          </p:cNvSpPr>
          <p:nvPr>
            <p:ph type="body" idx="1"/>
          </p:nvPr>
        </p:nvSpPr>
        <p:spPr>
          <a:xfrm>
            <a:off x="304800" y="1219200"/>
            <a:ext cx="8610600" cy="5068888"/>
          </a:xfrm>
        </p:spPr>
        <p:txBody>
          <a:bodyPr/>
          <a:lstStyle/>
          <a:p>
            <a:pPr marL="228600" indent="-228600" algn="just">
              <a:spcBef>
                <a:spcPct val="50000"/>
              </a:spcBef>
              <a:buFontTx/>
              <a:buChar char="•"/>
            </a:pPr>
            <a:r>
              <a:rPr kumimoji="1" lang="en-US" sz="3600" dirty="0" smtClean="0"/>
              <a:t>Established in 1989, as of 2007, the following countries are </a:t>
            </a:r>
            <a:r>
              <a:rPr kumimoji="1" lang="en-US" sz="3600" u="sng" dirty="0" smtClean="0">
                <a:solidFill>
                  <a:srgbClr val="C00000"/>
                </a:solidFill>
              </a:rPr>
              <a:t>full members</a:t>
            </a:r>
            <a:r>
              <a:rPr kumimoji="1" lang="en-US" sz="3600" dirty="0" smtClean="0">
                <a:solidFill>
                  <a:srgbClr val="C00000"/>
                </a:solidFill>
              </a:rPr>
              <a:t> </a:t>
            </a:r>
            <a:r>
              <a:rPr kumimoji="1" lang="en-US" sz="3600" dirty="0" smtClean="0"/>
              <a:t>of WA: Australia, Canada, the Republic of Ireland, Hong Kong, Japan, New Zealand, Singapore, South Africa, South Korea, Taiwan, the UK and the USA.</a:t>
            </a:r>
          </a:p>
          <a:p>
            <a:pPr marL="228600" indent="-228600" algn="just">
              <a:spcBef>
                <a:spcPct val="50000"/>
              </a:spcBef>
              <a:buFontTx/>
              <a:buChar char="•"/>
            </a:pPr>
            <a:r>
              <a:rPr kumimoji="1" lang="en-US" sz="3600" u="sng" dirty="0" smtClean="0">
                <a:solidFill>
                  <a:srgbClr val="C00000"/>
                </a:solidFill>
              </a:rPr>
              <a:t>Provisional members</a:t>
            </a:r>
            <a:r>
              <a:rPr kumimoji="1" lang="en-US" sz="3600" dirty="0" smtClean="0">
                <a:solidFill>
                  <a:srgbClr val="C00000"/>
                </a:solidFill>
              </a:rPr>
              <a:t> </a:t>
            </a:r>
            <a:r>
              <a:rPr kumimoji="1" lang="en-US" sz="3600" dirty="0" smtClean="0"/>
              <a:t>of the WA and may become a full member in the future: Germany, </a:t>
            </a:r>
            <a:r>
              <a:rPr kumimoji="1" lang="en-US" sz="3600" dirty="0" smtClean="0">
                <a:solidFill>
                  <a:srgbClr val="C00000"/>
                </a:solidFill>
              </a:rPr>
              <a:t>India</a:t>
            </a:r>
            <a:r>
              <a:rPr kumimoji="1" lang="en-US" sz="3600" dirty="0" smtClean="0"/>
              <a:t>, Russia, Malaysia, Sri Lanka.</a:t>
            </a:r>
          </a:p>
        </p:txBody>
      </p:sp>
      <p:sp>
        <p:nvSpPr>
          <p:cNvPr id="1434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smtClean="0"/>
              <a:t>OBE    Dr.S.Viswanadha Raju, Professor of CSE ,JNTUH</a:t>
            </a:r>
          </a:p>
        </p:txBody>
      </p:sp>
      <p:sp>
        <p:nvSpPr>
          <p:cNvPr id="1536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536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536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2295"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dirty="0" smtClean="0">
                <a:solidFill>
                  <a:srgbClr val="CC00CC"/>
                </a:solidFill>
              </a:rPr>
              <a:t>Why need OBE</a:t>
            </a:r>
          </a:p>
        </p:txBody>
      </p:sp>
      <p:sp>
        <p:nvSpPr>
          <p:cNvPr id="430087" name="Rectangle 7"/>
          <p:cNvSpPr>
            <a:spLocks noGrp="1" noChangeArrowheads="1"/>
          </p:cNvSpPr>
          <p:nvPr>
            <p:ph type="body" idx="1"/>
          </p:nvPr>
        </p:nvSpPr>
        <p:spPr>
          <a:xfrm>
            <a:off x="381000" y="1752600"/>
            <a:ext cx="8305800" cy="3657600"/>
          </a:xfrm>
        </p:spPr>
        <p:style>
          <a:lnRef idx="0">
            <a:scrgbClr r="0" g="0" b="0"/>
          </a:lnRef>
          <a:fillRef idx="1002">
            <a:schemeClr val="lt1"/>
          </a:fillRef>
          <a:effectRef idx="0">
            <a:scrgbClr r="0" g="0" b="0"/>
          </a:effectRef>
          <a:fontRef idx="major"/>
        </p:style>
        <p:txBody>
          <a:bodyPr/>
          <a:lstStyle/>
          <a:p>
            <a:pPr algn="ctr">
              <a:defRPr/>
            </a:pPr>
            <a:endParaRPr lang="en-US" sz="2400" b="1" dirty="0">
              <a:solidFill>
                <a:srgbClr val="FF0000"/>
              </a:solidFill>
              <a:effectLst>
                <a:outerShdw blurRad="38100" dist="38100" dir="2700000" algn="tl">
                  <a:srgbClr val="C0C0C0"/>
                </a:outerShdw>
              </a:effectLst>
            </a:endParaRPr>
          </a:p>
          <a:p>
            <a:pPr algn="ctr">
              <a:buFont typeface="Times New Roman" pitchFamily="18" charset="0"/>
              <a:buNone/>
              <a:defRPr/>
            </a:pPr>
            <a:r>
              <a:rPr lang="en-US" sz="3600" b="1" dirty="0" smtClean="0">
                <a:solidFill>
                  <a:srgbClr val="FF0000"/>
                </a:solidFill>
                <a:effectLst>
                  <a:outerShdw blurRad="38100" dist="38100" dir="2700000" algn="tl">
                    <a:srgbClr val="C0C0C0"/>
                  </a:outerShdw>
                </a:effectLst>
              </a:rPr>
              <a:t>Programmes </a:t>
            </a:r>
            <a:r>
              <a:rPr lang="en-US" sz="3600" b="1" dirty="0">
                <a:solidFill>
                  <a:srgbClr val="FF0000"/>
                </a:solidFill>
                <a:effectLst>
                  <a:outerShdw blurRad="38100" dist="38100" dir="2700000" algn="tl">
                    <a:srgbClr val="C0C0C0"/>
                  </a:outerShdw>
                </a:effectLst>
              </a:rPr>
              <a:t>to be accredited </a:t>
            </a:r>
            <a:r>
              <a:rPr lang="en-US" sz="3600" b="1" dirty="0" smtClean="0">
                <a:solidFill>
                  <a:srgbClr val="FF0000"/>
                </a:solidFill>
                <a:effectLst>
                  <a:outerShdw blurRad="38100" dist="38100" dir="2700000" algn="tl">
                    <a:srgbClr val="C0C0C0"/>
                  </a:outerShdw>
                </a:effectLst>
              </a:rPr>
              <a:t>from 2013 </a:t>
            </a:r>
            <a:r>
              <a:rPr lang="en-US" sz="3600" b="1" dirty="0">
                <a:solidFill>
                  <a:srgbClr val="FF0000"/>
                </a:solidFill>
                <a:effectLst>
                  <a:outerShdw blurRad="38100" dist="38100" dir="2700000" algn="tl">
                    <a:srgbClr val="C0C0C0"/>
                  </a:outerShdw>
                </a:effectLst>
              </a:rPr>
              <a:t>will have to be based on OBE approach!</a:t>
            </a:r>
          </a:p>
          <a:p>
            <a:pPr algn="ctr">
              <a:spcBef>
                <a:spcPts val="0"/>
              </a:spcBef>
              <a:buFontTx/>
              <a:buChar char="•"/>
              <a:defRPr/>
            </a:pPr>
            <a:endParaRPr lang="en-US" sz="3600" dirty="0" smtClean="0"/>
          </a:p>
          <a:p>
            <a:pPr algn="ctr">
              <a:buFont typeface="Times New Roman" pitchFamily="18" charset="0"/>
              <a:buNone/>
              <a:defRPr/>
            </a:pPr>
            <a:r>
              <a:rPr lang="en-US" sz="3600" b="1" dirty="0" smtClean="0">
                <a:solidFill>
                  <a:srgbClr val="FF0000"/>
                </a:solidFill>
                <a:effectLst>
                  <a:outerShdw blurRad="38100" dist="38100" dir="2700000" algn="tl">
                    <a:srgbClr val="C0C0C0"/>
                  </a:outerShdw>
                </a:effectLst>
              </a:rPr>
              <a:t> NO</a:t>
            </a:r>
            <a:r>
              <a:rPr lang="en-US" sz="3600" b="1" dirty="0" smtClean="0">
                <a:solidFill>
                  <a:srgbClr val="0033CC"/>
                </a:solidFill>
                <a:effectLst>
                  <a:outerShdw blurRad="38100" dist="38100" dir="2700000" algn="tl">
                    <a:srgbClr val="C0C0C0"/>
                  </a:outerShdw>
                </a:effectLst>
              </a:rPr>
              <a:t> </a:t>
            </a:r>
            <a:r>
              <a:rPr lang="en-US" sz="3600" b="1" dirty="0">
                <a:solidFill>
                  <a:srgbClr val="0033CC"/>
                </a:solidFill>
                <a:effectLst>
                  <a:outerShdw blurRad="38100" dist="38100" dir="2700000" algn="tl">
                    <a:srgbClr val="C0C0C0"/>
                  </a:outerShdw>
                </a:effectLst>
              </a:rPr>
              <a:t>OBE = </a:t>
            </a:r>
            <a:r>
              <a:rPr lang="en-US" sz="3600" b="1" dirty="0">
                <a:solidFill>
                  <a:srgbClr val="FF0000"/>
                </a:solidFill>
                <a:effectLst>
                  <a:outerShdw blurRad="38100" dist="38100" dir="2700000" algn="tl">
                    <a:srgbClr val="C0C0C0"/>
                  </a:outerShdw>
                </a:effectLst>
              </a:rPr>
              <a:t>NO</a:t>
            </a:r>
            <a:r>
              <a:rPr lang="en-US" sz="3600" b="1" dirty="0">
                <a:solidFill>
                  <a:srgbClr val="0033CC"/>
                </a:solidFill>
                <a:effectLst>
                  <a:outerShdw blurRad="38100" dist="38100" dir="2700000" algn="tl">
                    <a:srgbClr val="C0C0C0"/>
                  </a:outerShdw>
                </a:effectLst>
              </a:rPr>
              <a:t> </a:t>
            </a:r>
            <a:r>
              <a:rPr lang="en-US" sz="3600" b="1" dirty="0" smtClean="0">
                <a:solidFill>
                  <a:srgbClr val="0033CC"/>
                </a:solidFill>
                <a:effectLst>
                  <a:outerShdw blurRad="38100" dist="38100" dir="2700000" algn="tl">
                    <a:srgbClr val="C0C0C0"/>
                  </a:outerShdw>
                </a:effectLst>
              </a:rPr>
              <a:t>ACCREDITATION</a:t>
            </a:r>
            <a:endParaRPr lang="en-US" sz="3600" b="1" dirty="0">
              <a:solidFill>
                <a:srgbClr val="0033CC"/>
              </a:solidFill>
              <a:effectLst>
                <a:outerShdw blurRad="38100" dist="38100" dir="2700000" algn="tl">
                  <a:srgbClr val="C0C0C0"/>
                </a:outerShdw>
              </a:effectLst>
            </a:endParaRPr>
          </a:p>
        </p:txBody>
      </p:sp>
      <p:sp>
        <p:nvSpPr>
          <p:cNvPr id="1537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smtClean="0"/>
              <a:t>OBE    Dr.S.Viswanadha Raju, Professor of CSE ,JNTUH</a:t>
            </a:r>
          </a:p>
        </p:txBody>
      </p:sp>
      <p:sp>
        <p:nvSpPr>
          <p:cNvPr id="1638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8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638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9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9"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Traditional Education </a:t>
            </a:r>
            <a:endParaRPr lang="en-US" dirty="0" smtClean="0">
              <a:solidFill>
                <a:srgbClr val="CC00CC"/>
              </a:solidFill>
            </a:endParaRPr>
          </a:p>
        </p:txBody>
      </p:sp>
      <p:sp>
        <p:nvSpPr>
          <p:cNvPr id="11272" name="Rectangle 7"/>
          <p:cNvSpPr>
            <a:spLocks noGrp="1" noChangeArrowheads="1"/>
          </p:cNvSpPr>
          <p:nvPr>
            <p:ph type="body" idx="1"/>
          </p:nvPr>
        </p:nvSpPr>
        <p:spPr>
          <a:xfrm>
            <a:off x="0" y="1219200"/>
            <a:ext cx="8839200" cy="5068888"/>
          </a:xfrm>
        </p:spPr>
        <p:txBody>
          <a:bodyPr/>
          <a:lstStyle/>
          <a:p>
            <a:pPr>
              <a:defRPr/>
            </a:pPr>
            <a:r>
              <a:rPr lang="en-US" sz="3600" dirty="0" smtClean="0"/>
              <a:t>It is content oriented.</a:t>
            </a:r>
          </a:p>
          <a:p>
            <a:pPr>
              <a:defRPr/>
            </a:pPr>
            <a:r>
              <a:rPr lang="en-US" sz="3600" dirty="0" smtClean="0"/>
              <a:t> Different degrees have their associated syllabi.</a:t>
            </a:r>
          </a:p>
          <a:p>
            <a:pPr>
              <a:defRPr/>
            </a:pPr>
            <a:r>
              <a:rPr lang="en-US" sz="3600" dirty="0" smtClean="0"/>
              <a:t> Relevant contents are taught and examined </a:t>
            </a:r>
          </a:p>
          <a:p>
            <a:pPr marL="412750" indent="-425450" algn="just">
              <a:spcBef>
                <a:spcPts val="600"/>
              </a:spcBef>
              <a:buFont typeface="Times New Roman" pitchFamily="18" charset="0"/>
              <a:buBlip>
                <a:blip r:embed="rId3"/>
              </a:buBlip>
              <a:defRPr/>
            </a:pPr>
            <a:r>
              <a:rPr lang="en-US" sz="3600" dirty="0" smtClean="0">
                <a:solidFill>
                  <a:srgbClr val="0000FF"/>
                </a:solidFill>
              </a:rPr>
              <a:t>In the traditional approach to teaching, the professor lectures and assigns well-defined convergent single – discipline problems, and the </a:t>
            </a:r>
            <a:r>
              <a:rPr lang="en-US" sz="3600" dirty="0" smtClean="0">
                <a:solidFill>
                  <a:srgbClr val="C00000"/>
                </a:solidFill>
              </a:rPr>
              <a:t>students listen</a:t>
            </a:r>
            <a:r>
              <a:rPr lang="en-US" sz="3600" dirty="0" smtClean="0">
                <a:solidFill>
                  <a:srgbClr val="0000FF"/>
                </a:solidFill>
              </a:rPr>
              <a:t>, </a:t>
            </a:r>
            <a:r>
              <a:rPr lang="en-US" sz="3600" dirty="0" smtClean="0">
                <a:solidFill>
                  <a:srgbClr val="C00000"/>
                </a:solidFill>
              </a:rPr>
              <a:t>take notes</a:t>
            </a:r>
            <a:r>
              <a:rPr lang="en-US" sz="3600" dirty="0" smtClean="0">
                <a:solidFill>
                  <a:srgbClr val="0000FF"/>
                </a:solidFill>
              </a:rPr>
              <a:t>, and </a:t>
            </a:r>
            <a:r>
              <a:rPr lang="en-US" sz="3600" dirty="0" smtClean="0">
                <a:solidFill>
                  <a:srgbClr val="C00000"/>
                </a:solidFill>
              </a:rPr>
              <a:t>solve problems individually</a:t>
            </a:r>
            <a:r>
              <a:rPr lang="en-US" sz="3600" dirty="0" smtClean="0">
                <a:solidFill>
                  <a:srgbClr val="0000FF"/>
                </a:solidFill>
              </a:rPr>
              <a:t>.</a:t>
            </a:r>
          </a:p>
          <a:p>
            <a:pPr>
              <a:defRPr/>
            </a:pPr>
            <a:endParaRPr lang="en-US" sz="2400" dirty="0" smtClean="0"/>
          </a:p>
        </p:txBody>
      </p:sp>
      <p:sp>
        <p:nvSpPr>
          <p:cNvPr id="1639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smtClean="0"/>
              <a:t>OBE    Dr.S.Viswanadha Raju, Professor of CSE ,JNTUH</a:t>
            </a:r>
          </a:p>
        </p:txBody>
      </p:sp>
      <p:sp>
        <p:nvSpPr>
          <p:cNvPr id="1741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1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741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1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3319" name="Rectangle 6"/>
          <p:cNvSpPr>
            <a:spLocks noGrp="1" noChangeArrowheads="1"/>
          </p:cNvSpPr>
          <p:nvPr>
            <p:ph type="title"/>
          </p:nvPr>
        </p:nvSpPr>
        <p:spPr>
          <a:xfrm>
            <a:off x="685800" y="533400"/>
            <a:ext cx="7185025" cy="6096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Traditional Education </a:t>
            </a:r>
            <a:endParaRPr lang="en-US" dirty="0" smtClean="0">
              <a:solidFill>
                <a:srgbClr val="CC00CC"/>
              </a:solidFill>
            </a:endParaRPr>
          </a:p>
        </p:txBody>
      </p:sp>
      <p:sp>
        <p:nvSpPr>
          <p:cNvPr id="11272" name="Rectangle 7"/>
          <p:cNvSpPr>
            <a:spLocks noGrp="1" noChangeArrowheads="1"/>
          </p:cNvSpPr>
          <p:nvPr>
            <p:ph type="body" idx="1"/>
          </p:nvPr>
        </p:nvSpPr>
        <p:spPr>
          <a:xfrm>
            <a:off x="381000" y="1447800"/>
            <a:ext cx="7924800" cy="4840288"/>
          </a:xfrm>
        </p:spPr>
        <p:txBody>
          <a:bodyPr/>
          <a:lstStyle/>
          <a:p>
            <a:pPr marL="412750" indent="-425450" algn="just">
              <a:spcBef>
                <a:spcPts val="600"/>
              </a:spcBef>
              <a:buFont typeface="Times New Roman" pitchFamily="18" charset="0"/>
              <a:buBlip>
                <a:blip r:embed="rId3"/>
              </a:buBlip>
              <a:defRPr/>
            </a:pPr>
            <a:r>
              <a:rPr lang="en-US" sz="3600" dirty="0" smtClean="0">
                <a:solidFill>
                  <a:schemeClr val="accent4">
                    <a:lumMod val="60000"/>
                    <a:lumOff val="40000"/>
                  </a:schemeClr>
                </a:solidFill>
              </a:rPr>
              <a:t>Teachers focus on ‘</a:t>
            </a:r>
            <a:r>
              <a:rPr lang="en-US" sz="3600" dirty="0" smtClean="0">
                <a:solidFill>
                  <a:srgbClr val="C00000"/>
                </a:solidFill>
              </a:rPr>
              <a:t>covering the content</a:t>
            </a:r>
            <a:r>
              <a:rPr lang="en-US" sz="3600" dirty="0" smtClean="0">
                <a:solidFill>
                  <a:schemeClr val="accent4">
                    <a:lumMod val="60000"/>
                    <a:lumOff val="40000"/>
                  </a:schemeClr>
                </a:solidFill>
              </a:rPr>
              <a:t>’ giving much less thought to the ‘</a:t>
            </a:r>
            <a:r>
              <a:rPr lang="en-US" sz="3600" dirty="0" smtClean="0">
                <a:solidFill>
                  <a:srgbClr val="C00000"/>
                </a:solidFill>
              </a:rPr>
              <a:t>learning by the student</a:t>
            </a:r>
            <a:r>
              <a:rPr lang="en-US" sz="3600" dirty="0" smtClean="0">
                <a:solidFill>
                  <a:schemeClr val="accent4">
                    <a:lumMod val="60000"/>
                    <a:lumOff val="40000"/>
                  </a:schemeClr>
                </a:solidFill>
              </a:rPr>
              <a:t>’ and ‘</a:t>
            </a:r>
            <a:r>
              <a:rPr lang="en-US" sz="3600" dirty="0" smtClean="0">
                <a:solidFill>
                  <a:srgbClr val="C00000"/>
                </a:solidFill>
              </a:rPr>
              <a:t>teaching methodology’</a:t>
            </a:r>
            <a:r>
              <a:rPr lang="en-US" sz="3600" dirty="0" smtClean="0">
                <a:solidFill>
                  <a:schemeClr val="accent4">
                    <a:lumMod val="60000"/>
                    <a:lumOff val="40000"/>
                  </a:schemeClr>
                </a:solidFill>
              </a:rPr>
              <a:t>. </a:t>
            </a:r>
          </a:p>
          <a:p>
            <a:pPr marL="412750" indent="-425450" algn="just">
              <a:spcBef>
                <a:spcPts val="600"/>
              </a:spcBef>
              <a:buFont typeface="Times New Roman" pitchFamily="18" charset="0"/>
              <a:buNone/>
              <a:defRPr/>
            </a:pPr>
            <a:endParaRPr lang="en-US" sz="3600" dirty="0" smtClean="0">
              <a:solidFill>
                <a:schemeClr val="accent4">
                  <a:lumMod val="60000"/>
                  <a:lumOff val="40000"/>
                </a:schemeClr>
              </a:solidFill>
            </a:endParaRPr>
          </a:p>
          <a:p>
            <a:pPr marL="412750" indent="-425450" algn="just">
              <a:spcBef>
                <a:spcPts val="600"/>
              </a:spcBef>
              <a:buFont typeface="Times New Roman" pitchFamily="18" charset="0"/>
              <a:buBlip>
                <a:blip r:embed="rId3"/>
              </a:buBlip>
              <a:defRPr/>
            </a:pPr>
            <a:r>
              <a:rPr lang="en-US" sz="3600" dirty="0" smtClean="0">
                <a:solidFill>
                  <a:srgbClr val="0000FF"/>
                </a:solidFill>
              </a:rPr>
              <a:t>The  content-driven approach to teaching has been referred to as a </a:t>
            </a:r>
            <a:r>
              <a:rPr lang="en-US" sz="3600" dirty="0" smtClean="0">
                <a:solidFill>
                  <a:srgbClr val="C00000"/>
                </a:solidFill>
              </a:rPr>
              <a:t>teacher-centered approach.</a:t>
            </a:r>
          </a:p>
          <a:p>
            <a:pPr>
              <a:defRPr/>
            </a:pPr>
            <a:endParaRPr lang="en-US" sz="3600" dirty="0" smtClean="0"/>
          </a:p>
        </p:txBody>
      </p:sp>
      <p:sp>
        <p:nvSpPr>
          <p:cNvPr id="1741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smtClean="0"/>
              <a:t>OBE    Dr.S.Viswanadha Raju, Professor of CSE ,JNTUH</a:t>
            </a:r>
          </a:p>
        </p:txBody>
      </p:sp>
      <p:sp>
        <p:nvSpPr>
          <p:cNvPr id="1843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843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843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43" name="Rectangle 6"/>
          <p:cNvSpPr>
            <a:spLocks noGrp="1" noChangeArrowheads="1"/>
          </p:cNvSpPr>
          <p:nvPr>
            <p:ph type="title"/>
          </p:nvPr>
        </p:nvSpPr>
        <p:spPr>
          <a:xfrm>
            <a:off x="685800" y="533400"/>
            <a:ext cx="7185025" cy="6858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Traditional Education </a:t>
            </a:r>
            <a:r>
              <a:rPr lang="en-US" sz="3200" b="1" dirty="0" smtClean="0">
                <a:solidFill>
                  <a:schemeClr val="bg1"/>
                </a:solidFill>
              </a:rPr>
              <a:t/>
            </a:r>
            <a:br>
              <a:rPr lang="en-US" sz="3200" b="1" dirty="0" smtClean="0">
                <a:solidFill>
                  <a:schemeClr val="bg1"/>
                </a:solidFill>
              </a:rPr>
            </a:br>
            <a:endParaRPr lang="en-US" sz="3200" dirty="0" smtClean="0">
              <a:solidFill>
                <a:srgbClr val="CC00CC"/>
              </a:solidFill>
            </a:endParaRPr>
          </a:p>
        </p:txBody>
      </p:sp>
      <p:sp>
        <p:nvSpPr>
          <p:cNvPr id="11272" name="Rectangle 7"/>
          <p:cNvSpPr>
            <a:spLocks noGrp="1" noChangeArrowheads="1"/>
          </p:cNvSpPr>
          <p:nvPr>
            <p:ph type="body" idx="1"/>
          </p:nvPr>
        </p:nvSpPr>
        <p:spPr>
          <a:xfrm>
            <a:off x="685800" y="1295400"/>
            <a:ext cx="8077200" cy="4992688"/>
          </a:xfrm>
        </p:spPr>
        <p:txBody>
          <a:bodyPr/>
          <a:lstStyle/>
          <a:p>
            <a:pPr marL="855663" indent="-398463" algn="just">
              <a:buFont typeface="Wingdings" pitchFamily="2" charset="2"/>
              <a:buChar char="Ø"/>
              <a:defRPr/>
            </a:pPr>
            <a:r>
              <a:rPr kumimoji="1" lang="en-US" dirty="0" smtClean="0">
                <a:solidFill>
                  <a:schemeClr val="accent4">
                    <a:lumMod val="60000"/>
                    <a:lumOff val="40000"/>
                  </a:schemeClr>
                </a:solidFill>
              </a:rPr>
              <a:t>Instructional </a:t>
            </a:r>
            <a:r>
              <a:rPr kumimoji="1" lang="en-US" dirty="0" smtClean="0">
                <a:solidFill>
                  <a:srgbClr val="C00000"/>
                </a:solidFill>
              </a:rPr>
              <a:t>objectives</a:t>
            </a:r>
            <a:r>
              <a:rPr kumimoji="1" lang="en-US" dirty="0" smtClean="0">
                <a:solidFill>
                  <a:schemeClr val="accent4">
                    <a:lumMod val="60000"/>
                    <a:lumOff val="40000"/>
                  </a:schemeClr>
                </a:solidFill>
              </a:rPr>
              <a:t> and learning </a:t>
            </a:r>
            <a:r>
              <a:rPr kumimoji="1" lang="en-US" dirty="0" smtClean="0">
                <a:solidFill>
                  <a:srgbClr val="C00000"/>
                </a:solidFill>
              </a:rPr>
              <a:t>outcomes</a:t>
            </a:r>
            <a:r>
              <a:rPr kumimoji="1" lang="en-US" dirty="0" smtClean="0">
                <a:solidFill>
                  <a:schemeClr val="accent4">
                    <a:lumMod val="60000"/>
                    <a:lumOff val="40000"/>
                  </a:schemeClr>
                </a:solidFill>
              </a:rPr>
              <a:t> are not comprehensively  planned and informed to students.</a:t>
            </a:r>
          </a:p>
          <a:p>
            <a:pPr marL="855663" indent="-398463" algn="just">
              <a:buFont typeface="Wingdings" pitchFamily="2" charset="2"/>
              <a:buChar char="Ø"/>
              <a:defRPr/>
            </a:pPr>
            <a:r>
              <a:rPr kumimoji="1" lang="en-US" dirty="0" smtClean="0">
                <a:solidFill>
                  <a:schemeClr val="accent4">
                    <a:lumMod val="60000"/>
                    <a:lumOff val="40000"/>
                  </a:schemeClr>
                </a:solidFill>
              </a:rPr>
              <a:t>Student involvement is </a:t>
            </a:r>
            <a:r>
              <a:rPr kumimoji="1" lang="en-US" dirty="0" smtClean="0">
                <a:solidFill>
                  <a:srgbClr val="C00000"/>
                </a:solidFill>
              </a:rPr>
              <a:t>very Low level</a:t>
            </a:r>
          </a:p>
          <a:p>
            <a:pPr marL="855663" indent="-398463" algn="just">
              <a:buFont typeface="Wingdings" pitchFamily="2" charset="2"/>
              <a:buChar char="Ø"/>
              <a:defRPr/>
            </a:pPr>
            <a:r>
              <a:rPr kumimoji="1" lang="en-US" dirty="0" smtClean="0">
                <a:solidFill>
                  <a:schemeClr val="accent4">
                    <a:lumMod val="60000"/>
                    <a:lumOff val="40000"/>
                  </a:schemeClr>
                </a:solidFill>
              </a:rPr>
              <a:t>Too much technical content at the expense of a broader, liberal education</a:t>
            </a:r>
          </a:p>
          <a:p>
            <a:pPr marL="855663" indent="-398463" algn="just">
              <a:buFont typeface="Wingdings" pitchFamily="2" charset="2"/>
              <a:buChar char="Ø"/>
              <a:defRPr/>
            </a:pPr>
            <a:r>
              <a:rPr kumimoji="1" lang="en-US" dirty="0" smtClean="0">
                <a:solidFill>
                  <a:schemeClr val="accent4">
                    <a:lumMod val="60000"/>
                    <a:lumOff val="40000"/>
                  </a:schemeClr>
                </a:solidFill>
              </a:rPr>
              <a:t>Stress on </a:t>
            </a:r>
            <a:r>
              <a:rPr kumimoji="1" lang="en-US" dirty="0" smtClean="0">
                <a:solidFill>
                  <a:srgbClr val="C00000"/>
                </a:solidFill>
              </a:rPr>
              <a:t>Lower Order Thinking Skills</a:t>
            </a:r>
          </a:p>
          <a:p>
            <a:pPr marL="855663" indent="-398463" algn="just">
              <a:buFont typeface="Wingdings" pitchFamily="2" charset="2"/>
              <a:buChar char="Ø"/>
              <a:defRPr/>
            </a:pPr>
            <a:r>
              <a:rPr lang="en-US" dirty="0" smtClean="0">
                <a:solidFill>
                  <a:schemeClr val="accent4">
                    <a:lumMod val="60000"/>
                    <a:lumOff val="40000"/>
                  </a:schemeClr>
                </a:solidFill>
              </a:rPr>
              <a:t>Student assessment is not aligned to </a:t>
            </a:r>
            <a:r>
              <a:rPr lang="en-US" dirty="0" smtClean="0">
                <a:solidFill>
                  <a:srgbClr val="C00000"/>
                </a:solidFill>
              </a:rPr>
              <a:t>program outcomes</a:t>
            </a:r>
            <a:r>
              <a:rPr lang="en-US" dirty="0" smtClean="0">
                <a:solidFill>
                  <a:schemeClr val="accent4">
                    <a:lumMod val="60000"/>
                    <a:lumOff val="40000"/>
                  </a:schemeClr>
                </a:solidFill>
              </a:rPr>
              <a:t>.</a:t>
            </a:r>
          </a:p>
          <a:p>
            <a:pPr marL="855663" indent="-398463" algn="just">
              <a:buFont typeface="Wingdings" pitchFamily="2" charset="2"/>
              <a:buChar char="Ø"/>
              <a:defRPr/>
            </a:pPr>
            <a:endParaRPr lang="en-US" sz="2000" b="1" u="sng" dirty="0" smtClean="0">
              <a:solidFill>
                <a:srgbClr val="0000FF"/>
              </a:solidFill>
            </a:endParaRPr>
          </a:p>
        </p:txBody>
      </p:sp>
      <p:sp>
        <p:nvSpPr>
          <p:cNvPr id="1844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xfrm>
            <a:off x="8839200" y="6648450"/>
            <a:ext cx="304800" cy="152400"/>
          </a:xfrm>
        </p:spPr>
        <p:txBody>
          <a:bodyPr/>
          <a:lstStyle/>
          <a:p>
            <a:pPr>
              <a:defRPr/>
            </a:pPr>
            <a:fld id="{3DCCE96F-FB21-4E95-86CB-1CF35B1572C5}" type="slidenum">
              <a:rPr lang="en-US" b="1"/>
              <a:pPr>
                <a:defRPr/>
              </a:pPr>
              <a:t>2</a:t>
            </a:fld>
            <a:endParaRPr lang="en-US" b="1"/>
          </a:p>
        </p:txBody>
      </p:sp>
      <p:sp>
        <p:nvSpPr>
          <p:cNvPr id="5" name="Rectangle 4"/>
          <p:cNvSpPr/>
          <p:nvPr/>
        </p:nvSpPr>
        <p:spPr>
          <a:xfrm>
            <a:off x="142875" y="36513"/>
            <a:ext cx="8839200" cy="4302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200" b="1" kern="10" dirty="0">
                <a:solidFill>
                  <a:srgbClr val="C00000"/>
                </a:solidFill>
                <a:effectLst>
                  <a:outerShdw blurRad="38100" dist="38100" dir="2700000" algn="tl">
                    <a:srgbClr val="000000">
                      <a:alpha val="43137"/>
                    </a:srgbClr>
                  </a:outerShdw>
                </a:effectLst>
              </a:rPr>
              <a:t>CONTENTS</a:t>
            </a:r>
          </a:p>
        </p:txBody>
      </p:sp>
      <p:graphicFrame>
        <p:nvGraphicFramePr>
          <p:cNvPr id="7" name="Group 86"/>
          <p:cNvGraphicFramePr>
            <a:graphicFrameLocks noGrp="1"/>
          </p:cNvGraphicFramePr>
          <p:nvPr/>
        </p:nvGraphicFramePr>
        <p:xfrm>
          <a:off x="266700" y="609600"/>
          <a:ext cx="8877300" cy="5761087"/>
        </p:xfrm>
        <a:graphic>
          <a:graphicData uri="http://schemas.openxmlformats.org/drawingml/2006/table">
            <a:tbl>
              <a:tblPr>
                <a:tableStyleId>{BC89EF96-8CEA-46FF-86C4-4CE0E7609802}</a:tableStyleId>
              </a:tblPr>
              <a:tblGrid>
                <a:gridCol w="628167"/>
                <a:gridCol w="8249133"/>
              </a:tblGrid>
              <a:tr h="3847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a:t>
                      </a: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TENTATIVE TOPIC s         OBE session 1 : 9.50 AM to 11.00PM</a:t>
                      </a:r>
                      <a:endParaRPr kumimoji="0" lang="en-US" sz="1600" b="1" i="0" u="none" strike="noStrike" cap="none" normalizeH="0" baseline="0" dirty="0" smtClean="0">
                        <a:ln>
                          <a:noFill/>
                        </a:ln>
                        <a:solidFill>
                          <a:srgbClr val="C00000"/>
                        </a:solidFill>
                        <a:effectLst/>
                        <a:latin typeface="Times New Roman" pitchFamily="18" charset="0"/>
                        <a:ea typeface="Times New Roman" pitchFamily="18" charset="0"/>
                        <a:cs typeface="Arial" charset="0"/>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465138" marR="0" lvl="0" indent="-465138" algn="l" defTabSz="914400" rtl="0" eaLnBrk="1" fontAlgn="base" latinLnBrk="0" hangingPunct="1">
                        <a:lnSpc>
                          <a:spcPct val="100000"/>
                        </a:lnSpc>
                        <a:spcBef>
                          <a:spcPct val="0"/>
                        </a:spcBef>
                        <a:spcAft>
                          <a:spcPct val="0"/>
                        </a:spcAft>
                        <a:buClrTx/>
                        <a:buSzTx/>
                        <a:buFontTx/>
                        <a:buNone/>
                        <a:tabLst>
                          <a:tab pos="4914900" algn="l"/>
                        </a:tabLst>
                        <a:defRPr/>
                      </a:pPr>
                      <a:r>
                        <a:rPr lang="en-US" sz="1800" u="none" dirty="0" smtClean="0"/>
                        <a:t>What  is Outcome</a:t>
                      </a:r>
                      <a:r>
                        <a:rPr lang="en-US" sz="1800" u="none" baseline="0" dirty="0" smtClean="0"/>
                        <a:t> Based Education(</a:t>
                      </a:r>
                      <a:r>
                        <a:rPr lang="en-US" sz="1800" u="none" dirty="0" smtClean="0"/>
                        <a:t>OBE)</a:t>
                      </a:r>
                      <a:endParaRPr kumimoji="0" lang="en-US" sz="1800" b="1" i="0" u="none" strike="noStrike" cap="all" normalizeH="0" dirty="0" smtClean="0">
                        <a:ln>
                          <a:noFill/>
                        </a:ln>
                        <a:solidFill>
                          <a:schemeClr val="tx1"/>
                        </a:solidFill>
                        <a:effectLst/>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465138" marR="0" lvl="0" indent="-465138" algn="l" defTabSz="914400" rtl="0" eaLnBrk="1" fontAlgn="base" latinLnBrk="0" hangingPunct="1">
                        <a:lnSpc>
                          <a:spcPct val="100000"/>
                        </a:lnSpc>
                        <a:spcBef>
                          <a:spcPct val="0"/>
                        </a:spcBef>
                        <a:spcAft>
                          <a:spcPct val="0"/>
                        </a:spcAft>
                        <a:buClrTx/>
                        <a:buSzTx/>
                        <a:buFontTx/>
                        <a:buNone/>
                        <a:tabLst>
                          <a:tab pos="4914900" algn="l"/>
                        </a:tabLst>
                        <a:defRPr/>
                      </a:pPr>
                      <a:r>
                        <a:rPr lang="en-US" sz="1800" u="none" dirty="0" smtClean="0"/>
                        <a:t>Why</a:t>
                      </a:r>
                      <a:r>
                        <a:rPr lang="en-US" sz="1800" u="none" baseline="0" dirty="0" smtClean="0"/>
                        <a:t> OBE</a:t>
                      </a:r>
                      <a:endParaRPr lang="en-US" sz="1800" b="1" u="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3</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u="none" cap="none" dirty="0" smtClean="0"/>
                        <a:t>Why</a:t>
                      </a:r>
                      <a:r>
                        <a:rPr lang="en-US" sz="1800" u="none" cap="none" baseline="0" dirty="0" smtClean="0"/>
                        <a:t> Need Accreditation  and OBE</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4</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u="none" cap="none" dirty="0" smtClean="0"/>
                        <a:t>Traditional</a:t>
                      </a:r>
                      <a:r>
                        <a:rPr lang="en-US" sz="1800" u="none" cap="none" baseline="0" dirty="0" smtClean="0"/>
                        <a:t> education</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5</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algn="l">
                        <a:spcBef>
                          <a:spcPct val="50000"/>
                        </a:spcBef>
                        <a:defRPr/>
                      </a:pPr>
                      <a:r>
                        <a:rPr lang="en-US" sz="1800" dirty="0" smtClean="0"/>
                        <a:t>Thinking</a:t>
                      </a:r>
                      <a:r>
                        <a:rPr lang="en-US" sz="1800" baseline="0" dirty="0" smtClean="0"/>
                        <a:t> </a:t>
                      </a:r>
                      <a:r>
                        <a:rPr lang="en-US" sz="1800" dirty="0" smtClean="0"/>
                        <a:t> Skills</a:t>
                      </a:r>
                      <a:endParaRPr lang="en-US" sz="1800" b="1" dirty="0">
                        <a:solidFill>
                          <a:schemeClr val="tx1"/>
                        </a:solidFill>
                      </a:endParaRPr>
                    </a:p>
                  </a:txBody>
                  <a:tcPr horzOverflow="overflow"/>
                </a:tc>
              </a:tr>
              <a:tr h="6214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6</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all" dirty="0" smtClean="0">
                          <a:effectLst/>
                        </a:rPr>
                        <a:t>W</a:t>
                      </a:r>
                      <a:r>
                        <a:rPr lang="en-US" sz="1800" cap="none" baseline="0" dirty="0" smtClean="0">
                          <a:effectLst/>
                        </a:rPr>
                        <a:t>hy OBE –Deficiencies of Traditional Education</a:t>
                      </a:r>
                      <a:endParaRPr lang="en-US" sz="1800" b="1" dirty="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7</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cap="none" dirty="0" smtClean="0"/>
                        <a:t>Why</a:t>
                      </a:r>
                      <a:r>
                        <a:rPr lang="en-US" sz="1800" cap="none" baseline="0" dirty="0" smtClean="0"/>
                        <a:t> OBE – Exam Results is not the most Important Consideration by Employer</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8</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cap="none" dirty="0" smtClean="0"/>
                        <a:t>Expectations</a:t>
                      </a:r>
                      <a:r>
                        <a:rPr lang="en-US" sz="1800" cap="none" baseline="0" dirty="0" smtClean="0"/>
                        <a:t> on students under OBE – The Outcomes</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9</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800" u="none" strike="noStrike" cap="none" normalizeH="0" dirty="0" smtClean="0">
                          <a:ln>
                            <a:noFill/>
                          </a:ln>
                          <a:effectLst/>
                        </a:rPr>
                        <a:t>OBE</a:t>
                      </a:r>
                      <a:r>
                        <a:rPr kumimoji="0" lang="en-US" sz="1800" u="none" strike="noStrike" cap="none" normalizeH="0" baseline="0" dirty="0" smtClean="0">
                          <a:ln>
                            <a:noFill/>
                          </a:ln>
                          <a:effectLst/>
                        </a:rPr>
                        <a:t> vs. Traditional Education Process</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10</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u="none" cap="none" dirty="0" smtClean="0"/>
                        <a:t>Focus</a:t>
                      </a:r>
                      <a:r>
                        <a:rPr lang="en-US" sz="1800" u="none" cap="none" baseline="0" dirty="0" smtClean="0"/>
                        <a:t> and Benefits of OBE</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11</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cap="none" dirty="0" smtClean="0"/>
                        <a:t>Outcomes</a:t>
                      </a:r>
                      <a:r>
                        <a:rPr lang="en-US" sz="1800" cap="none" baseline="0" dirty="0" smtClean="0"/>
                        <a:t> Pyramid</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12</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800" dirty="0" smtClean="0"/>
                        <a:t>Vision  &amp; Mission of Institution</a:t>
                      </a:r>
                      <a:endParaRPr lang="en-US" sz="1800" b="1"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13</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398463" indent="-398463" algn="just"/>
                      <a:r>
                        <a:rPr lang="en-US" sz="1800" dirty="0" smtClean="0"/>
                        <a:t>Vision  &amp; Mission of Department</a:t>
                      </a:r>
                      <a:endParaRPr lang="en-US" sz="1800" b="1" i="0"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14</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398463" indent="-398463"/>
                      <a:r>
                        <a:rPr lang="en-US" sz="1800" dirty="0" smtClean="0"/>
                        <a:t>Mission of Department</a:t>
                      </a:r>
                      <a:endParaRPr lang="en-US" sz="1800" b="1" cap="none" dirty="0">
                        <a:solidFill>
                          <a:schemeClr val="tx1"/>
                        </a:solidFill>
                      </a:endParaRPr>
                    </a:p>
                  </a:txBody>
                  <a:tcPr horzOverflow="overflow"/>
                </a:tc>
              </a:tr>
            </a:tbl>
          </a:graphicData>
        </a:graphic>
      </p:graphicFrame>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smtClean="0"/>
              <a:t>OBE    Dr.S.Viswanadha Raju, Professor of CSE ,JNTUH</a:t>
            </a:r>
          </a:p>
        </p:txBody>
      </p:sp>
      <p:sp>
        <p:nvSpPr>
          <p:cNvPr id="1945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46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1946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46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4343" name="Rectangle 6"/>
          <p:cNvSpPr>
            <a:spLocks noGrp="1" noChangeArrowheads="1"/>
          </p:cNvSpPr>
          <p:nvPr>
            <p:ph type="title"/>
          </p:nvPr>
        </p:nvSpPr>
        <p:spPr>
          <a:xfrm>
            <a:off x="685800" y="533400"/>
            <a:ext cx="7185025" cy="6858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Traditional Education </a:t>
            </a:r>
            <a:r>
              <a:rPr lang="en-US" sz="3200" b="1" dirty="0" smtClean="0">
                <a:solidFill>
                  <a:schemeClr val="bg1"/>
                </a:solidFill>
              </a:rPr>
              <a:t/>
            </a:r>
            <a:br>
              <a:rPr lang="en-US" sz="3200" b="1" dirty="0" smtClean="0">
                <a:solidFill>
                  <a:schemeClr val="bg1"/>
                </a:solidFill>
              </a:rPr>
            </a:br>
            <a:endParaRPr lang="en-US" sz="3200" dirty="0" smtClean="0">
              <a:solidFill>
                <a:srgbClr val="CC00CC"/>
              </a:solidFill>
            </a:endParaRPr>
          </a:p>
        </p:txBody>
      </p:sp>
      <p:sp>
        <p:nvSpPr>
          <p:cNvPr id="11272" name="Rectangle 7"/>
          <p:cNvSpPr>
            <a:spLocks noGrp="1" noChangeArrowheads="1"/>
          </p:cNvSpPr>
          <p:nvPr>
            <p:ph type="body" idx="1"/>
          </p:nvPr>
        </p:nvSpPr>
        <p:spPr>
          <a:xfrm>
            <a:off x="685800" y="1371600"/>
            <a:ext cx="8077200" cy="4916488"/>
          </a:xfrm>
        </p:spPr>
        <p:txBody>
          <a:bodyPr/>
          <a:lstStyle/>
          <a:p>
            <a:pPr marL="406400" indent="-406400" algn="just">
              <a:spcBef>
                <a:spcPct val="50000"/>
              </a:spcBef>
              <a:buFont typeface="Times New Roman" pitchFamily="18" charset="0"/>
              <a:buBlip>
                <a:blip r:embed="rId3"/>
              </a:buBlip>
              <a:tabLst>
                <a:tab pos="463550" algn="l"/>
                <a:tab pos="914400" algn="l"/>
                <a:tab pos="1377950" algn="l"/>
              </a:tabLst>
              <a:defRPr/>
            </a:pPr>
            <a:r>
              <a:rPr lang="en-US" sz="3600" dirty="0" smtClean="0">
                <a:solidFill>
                  <a:schemeClr val="accent4">
                    <a:lumMod val="60000"/>
                    <a:lumOff val="40000"/>
                  </a:schemeClr>
                </a:solidFill>
              </a:rPr>
              <a:t>The principal question asked of the engineering graduate at the time of recruitment is no longer “</a:t>
            </a:r>
            <a:r>
              <a:rPr lang="en-US" sz="3600" dirty="0" smtClean="0">
                <a:solidFill>
                  <a:srgbClr val="C00000"/>
                </a:solidFill>
              </a:rPr>
              <a:t>What courses did you study to obtain your degree?</a:t>
            </a:r>
            <a:r>
              <a:rPr lang="en-US" sz="3600" dirty="0" smtClean="0">
                <a:solidFill>
                  <a:schemeClr val="accent4">
                    <a:lumMod val="60000"/>
                    <a:lumOff val="40000"/>
                  </a:schemeClr>
                </a:solidFill>
              </a:rPr>
              <a:t>" but    rather  “</a:t>
            </a:r>
            <a:r>
              <a:rPr lang="en-US" sz="3600" dirty="0" smtClean="0">
                <a:solidFill>
                  <a:srgbClr val="C00000"/>
                </a:solidFill>
              </a:rPr>
              <a:t>What can you do now that you have obtained  your degree?</a:t>
            </a:r>
            <a:r>
              <a:rPr lang="en-US" sz="3600" dirty="0" smtClean="0">
                <a:solidFill>
                  <a:schemeClr val="accent4">
                    <a:lumMod val="60000"/>
                    <a:lumOff val="40000"/>
                  </a:schemeClr>
                </a:solidFill>
              </a:rPr>
              <a:t>”</a:t>
            </a:r>
          </a:p>
          <a:p>
            <a:pPr marL="855663" indent="-398463" algn="just">
              <a:buFont typeface="Wingdings" pitchFamily="2" charset="2"/>
              <a:buChar char="Ø"/>
              <a:defRPr/>
            </a:pPr>
            <a:endParaRPr lang="en-US" sz="2000" b="1" u="sng" dirty="0" smtClean="0">
              <a:solidFill>
                <a:srgbClr val="0000FF"/>
              </a:solidFill>
            </a:endParaRPr>
          </a:p>
        </p:txBody>
      </p:sp>
      <p:sp>
        <p:nvSpPr>
          <p:cNvPr id="1946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p:cNvSpPr>
            <a:spLocks/>
          </p:cNvSpPr>
          <p:nvPr/>
        </p:nvSpPr>
        <p:spPr bwMode="auto">
          <a:xfrm>
            <a:off x="3981450" y="581025"/>
            <a:ext cx="158750" cy="2225675"/>
          </a:xfrm>
          <a:prstGeom prst="rightBrace">
            <a:avLst>
              <a:gd name="adj1" fmla="val 116833"/>
              <a:gd name="adj2" fmla="val 50000"/>
            </a:avLst>
          </a:prstGeom>
          <a:noFill/>
          <a:ln w="28575">
            <a:solidFill>
              <a:schemeClr val="tx1"/>
            </a:solidFill>
            <a:round/>
            <a:headEnd type="none" w="sm" len="sm"/>
            <a:tailEnd type="none" w="sm" len="sm"/>
          </a:ln>
        </p:spPr>
        <p:txBody>
          <a:bodyPr wrap="none" anchor="ctr"/>
          <a:lstStyle/>
          <a:p>
            <a:endParaRPr lang="en-US"/>
          </a:p>
        </p:txBody>
      </p:sp>
      <p:sp>
        <p:nvSpPr>
          <p:cNvPr id="15363" name="Text Box 28"/>
          <p:cNvSpPr txBox="1">
            <a:spLocks noChangeArrowheads="1"/>
          </p:cNvSpPr>
          <p:nvPr/>
        </p:nvSpPr>
        <p:spPr bwMode="auto">
          <a:xfrm>
            <a:off x="4160838" y="1500188"/>
            <a:ext cx="4983162" cy="430212"/>
          </a:xfrm>
          <a:prstGeom prst="rect">
            <a:avLst/>
          </a:prstGeom>
          <a:ln w="12700">
            <a:noFill/>
            <a:miter lim="800000"/>
            <a:headEnd type="none" w="sm" len="sm"/>
            <a:tailEnd type="none" w="sm" len="sm"/>
          </a:ln>
        </p:spPr>
        <p:style>
          <a:lnRef idx="0">
            <a:scrgbClr r="0" g="0" b="0"/>
          </a:lnRef>
          <a:fillRef idx="1001">
            <a:schemeClr val="lt1"/>
          </a:fillRef>
          <a:effectRef idx="0">
            <a:scrgbClr r="0" g="0" b="0"/>
          </a:effectRef>
          <a:fontRef idx="major"/>
        </p:style>
        <p:txBody>
          <a:bodyPr>
            <a:spAutoFit/>
          </a:bodyPr>
          <a:lstStyle/>
          <a:p>
            <a:pPr>
              <a:spcBef>
                <a:spcPct val="50000"/>
              </a:spcBef>
              <a:defRPr/>
            </a:pPr>
            <a:r>
              <a:rPr lang="en-US" sz="2200" b="1" dirty="0"/>
              <a:t>Higher –Order  Thinking Skills (HOTS)</a:t>
            </a:r>
          </a:p>
        </p:txBody>
      </p:sp>
      <p:sp>
        <p:nvSpPr>
          <p:cNvPr id="20484" name="AutoShape 30"/>
          <p:cNvSpPr>
            <a:spLocks/>
          </p:cNvSpPr>
          <p:nvPr/>
        </p:nvSpPr>
        <p:spPr bwMode="auto">
          <a:xfrm>
            <a:off x="3962400" y="2895600"/>
            <a:ext cx="158750" cy="2225675"/>
          </a:xfrm>
          <a:prstGeom prst="rightBrace">
            <a:avLst>
              <a:gd name="adj1" fmla="val 116833"/>
              <a:gd name="adj2" fmla="val 50000"/>
            </a:avLst>
          </a:prstGeom>
          <a:noFill/>
          <a:ln w="28575">
            <a:solidFill>
              <a:schemeClr val="tx1"/>
            </a:solidFill>
            <a:round/>
            <a:headEnd type="none" w="sm" len="sm"/>
            <a:tailEnd type="none" w="sm" len="sm"/>
          </a:ln>
        </p:spPr>
        <p:txBody>
          <a:bodyPr wrap="none" anchor="ctr"/>
          <a:lstStyle/>
          <a:p>
            <a:endParaRPr lang="en-US"/>
          </a:p>
        </p:txBody>
      </p:sp>
      <p:sp>
        <p:nvSpPr>
          <p:cNvPr id="15365" name="Text Box 31"/>
          <p:cNvSpPr txBox="1">
            <a:spLocks noChangeArrowheads="1"/>
          </p:cNvSpPr>
          <p:nvPr/>
        </p:nvSpPr>
        <p:spPr bwMode="auto">
          <a:xfrm>
            <a:off x="4160838" y="3987800"/>
            <a:ext cx="4983162" cy="446088"/>
          </a:xfrm>
          <a:prstGeom prst="rect">
            <a:avLst/>
          </a:prstGeom>
          <a:ln w="12700">
            <a:noFill/>
            <a:miter lim="800000"/>
            <a:headEnd type="none" w="sm" len="sm"/>
            <a:tailEnd type="none" w="sm" len="sm"/>
          </a:ln>
        </p:spPr>
        <p:style>
          <a:lnRef idx="0">
            <a:scrgbClr r="0" g="0" b="0"/>
          </a:lnRef>
          <a:fillRef idx="1001">
            <a:schemeClr val="lt1"/>
          </a:fillRef>
          <a:effectRef idx="0">
            <a:scrgbClr r="0" g="0" b="0"/>
          </a:effectRef>
          <a:fontRef idx="major"/>
        </p:style>
        <p:txBody>
          <a:bodyPr>
            <a:spAutoFit/>
          </a:bodyPr>
          <a:lstStyle/>
          <a:p>
            <a:pPr>
              <a:spcBef>
                <a:spcPct val="50000"/>
              </a:spcBef>
              <a:defRPr/>
            </a:pPr>
            <a:r>
              <a:rPr lang="en-US" sz="2300" b="1" dirty="0"/>
              <a:t>Lower-Order Thinking Skills </a:t>
            </a:r>
          </a:p>
        </p:txBody>
      </p:sp>
      <p:sp>
        <p:nvSpPr>
          <p:cNvPr id="15366" name="Text Box 38"/>
          <p:cNvSpPr txBox="1">
            <a:spLocks noChangeArrowheads="1"/>
          </p:cNvSpPr>
          <p:nvPr/>
        </p:nvSpPr>
        <p:spPr bwMode="auto">
          <a:xfrm>
            <a:off x="0" y="0"/>
            <a:ext cx="9144000" cy="523875"/>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n-US" sz="2800" b="1" dirty="0">
                <a:solidFill>
                  <a:srgbClr val="000096"/>
                </a:solidFill>
              </a:rPr>
              <a:t>THINKING SKILLS</a:t>
            </a:r>
          </a:p>
        </p:txBody>
      </p:sp>
      <p:sp>
        <p:nvSpPr>
          <p:cNvPr id="20487" name="Slide Number Placeholder 30"/>
          <p:cNvSpPr>
            <a:spLocks noGrp="1"/>
          </p:cNvSpPr>
          <p:nvPr>
            <p:ph type="sldNum" sz="quarter" idx="12"/>
          </p:nvPr>
        </p:nvSpPr>
        <p:spPr>
          <a:xfrm>
            <a:off x="7010400" y="6534150"/>
            <a:ext cx="2133600" cy="365125"/>
          </a:xfrm>
          <a:noFill/>
        </p:spPr>
        <p:txBody>
          <a:bodyPr/>
          <a:lstStyle/>
          <a:p>
            <a:fld id="{657E868B-35D3-4C52-908F-1F4CA739ACB8}" type="slidenum">
              <a:rPr lang="en-US" smtClean="0"/>
              <a:pPr/>
              <a:t>21</a:t>
            </a:fld>
            <a:endParaRPr lang="en-US" smtClean="0"/>
          </a:p>
        </p:txBody>
      </p:sp>
      <p:grpSp>
        <p:nvGrpSpPr>
          <p:cNvPr id="20488" name="Group 61"/>
          <p:cNvGrpSpPr>
            <a:grpSpLocks/>
          </p:cNvGrpSpPr>
          <p:nvPr/>
        </p:nvGrpSpPr>
        <p:grpSpPr bwMode="auto">
          <a:xfrm>
            <a:off x="1828800" y="601663"/>
            <a:ext cx="1752600" cy="4427537"/>
            <a:chOff x="228601" y="999088"/>
            <a:chExt cx="1905000" cy="5861002"/>
          </a:xfrm>
        </p:grpSpPr>
        <p:sp>
          <p:nvSpPr>
            <p:cNvPr id="20489" name="AutoShape 25"/>
            <p:cNvSpPr>
              <a:spLocks noChangeArrowheads="1"/>
            </p:cNvSpPr>
            <p:nvPr/>
          </p:nvSpPr>
          <p:spPr bwMode="auto">
            <a:xfrm>
              <a:off x="368300" y="6221413"/>
              <a:ext cx="1641475" cy="569912"/>
            </a:xfrm>
            <a:prstGeom prst="roundRect">
              <a:avLst>
                <a:gd name="adj" fmla="val 12495"/>
              </a:avLst>
            </a:prstGeom>
            <a:solidFill>
              <a:srgbClr val="FFC000"/>
            </a:solidFill>
            <a:ln w="12700">
              <a:solidFill>
                <a:schemeClr val="tx1"/>
              </a:solidFill>
              <a:round/>
              <a:headEnd/>
              <a:tailEnd/>
            </a:ln>
          </p:spPr>
          <p:txBody>
            <a:bodyPr wrap="none" anchor="ctr"/>
            <a:lstStyle/>
            <a:p>
              <a:pPr algn="ctr"/>
              <a:endParaRPr lang="en-US"/>
            </a:p>
          </p:txBody>
        </p:sp>
        <p:sp>
          <p:nvSpPr>
            <p:cNvPr id="20490" name="AutoShape 25"/>
            <p:cNvSpPr>
              <a:spLocks noChangeArrowheads="1"/>
            </p:cNvSpPr>
            <p:nvPr/>
          </p:nvSpPr>
          <p:spPr bwMode="auto">
            <a:xfrm>
              <a:off x="361950" y="4181475"/>
              <a:ext cx="1641475" cy="569912"/>
            </a:xfrm>
            <a:prstGeom prst="roundRect">
              <a:avLst>
                <a:gd name="adj" fmla="val 12495"/>
              </a:avLst>
            </a:prstGeom>
            <a:solidFill>
              <a:srgbClr val="FFC000"/>
            </a:solidFill>
            <a:ln w="12700">
              <a:solidFill>
                <a:schemeClr val="tx1"/>
              </a:solidFill>
              <a:round/>
              <a:headEnd/>
              <a:tailEnd/>
            </a:ln>
          </p:spPr>
          <p:txBody>
            <a:bodyPr wrap="none" anchor="ctr"/>
            <a:lstStyle/>
            <a:p>
              <a:pPr algn="ctr"/>
              <a:endParaRPr lang="en-US"/>
            </a:p>
          </p:txBody>
        </p:sp>
        <p:sp>
          <p:nvSpPr>
            <p:cNvPr id="20491" name="AutoShape 25"/>
            <p:cNvSpPr>
              <a:spLocks noChangeArrowheads="1"/>
            </p:cNvSpPr>
            <p:nvPr/>
          </p:nvSpPr>
          <p:spPr bwMode="auto">
            <a:xfrm>
              <a:off x="361950" y="3028950"/>
              <a:ext cx="1641475" cy="569912"/>
            </a:xfrm>
            <a:prstGeom prst="roundRect">
              <a:avLst>
                <a:gd name="adj" fmla="val 12495"/>
              </a:avLst>
            </a:prstGeom>
            <a:solidFill>
              <a:srgbClr val="FFC000"/>
            </a:solidFill>
            <a:ln w="12700">
              <a:solidFill>
                <a:schemeClr val="tx1"/>
              </a:solidFill>
              <a:round/>
              <a:headEnd/>
              <a:tailEnd/>
            </a:ln>
          </p:spPr>
          <p:txBody>
            <a:bodyPr wrap="none" anchor="ctr"/>
            <a:lstStyle/>
            <a:p>
              <a:pPr algn="ctr"/>
              <a:endParaRPr lang="en-US"/>
            </a:p>
          </p:txBody>
        </p:sp>
        <p:sp>
          <p:nvSpPr>
            <p:cNvPr id="20492" name="AutoShape 25"/>
            <p:cNvSpPr>
              <a:spLocks noChangeArrowheads="1"/>
            </p:cNvSpPr>
            <p:nvPr/>
          </p:nvSpPr>
          <p:spPr bwMode="auto">
            <a:xfrm>
              <a:off x="361950" y="2219325"/>
              <a:ext cx="1641475" cy="569912"/>
            </a:xfrm>
            <a:prstGeom prst="roundRect">
              <a:avLst>
                <a:gd name="adj" fmla="val 12495"/>
              </a:avLst>
            </a:prstGeom>
            <a:solidFill>
              <a:srgbClr val="FFC000"/>
            </a:solidFill>
            <a:ln w="12700">
              <a:solidFill>
                <a:schemeClr val="tx1"/>
              </a:solidFill>
              <a:round/>
              <a:headEnd/>
              <a:tailEnd/>
            </a:ln>
          </p:spPr>
          <p:txBody>
            <a:bodyPr wrap="none" anchor="ctr"/>
            <a:lstStyle/>
            <a:p>
              <a:pPr algn="ctr"/>
              <a:endParaRPr lang="en-US"/>
            </a:p>
          </p:txBody>
        </p:sp>
        <p:sp>
          <p:nvSpPr>
            <p:cNvPr id="20493" name="AutoShape 25"/>
            <p:cNvSpPr>
              <a:spLocks noChangeArrowheads="1"/>
            </p:cNvSpPr>
            <p:nvPr/>
          </p:nvSpPr>
          <p:spPr bwMode="auto">
            <a:xfrm>
              <a:off x="361950" y="1049338"/>
              <a:ext cx="1641475" cy="569912"/>
            </a:xfrm>
            <a:prstGeom prst="roundRect">
              <a:avLst>
                <a:gd name="adj" fmla="val 12495"/>
              </a:avLst>
            </a:prstGeom>
            <a:solidFill>
              <a:srgbClr val="FFC000"/>
            </a:solidFill>
            <a:ln w="12700">
              <a:solidFill>
                <a:schemeClr val="tx1"/>
              </a:solidFill>
              <a:round/>
              <a:headEnd/>
              <a:tailEnd/>
            </a:ln>
          </p:spPr>
          <p:txBody>
            <a:bodyPr wrap="none" anchor="ctr"/>
            <a:lstStyle/>
            <a:p>
              <a:pPr algn="ctr"/>
              <a:endParaRPr lang="en-US"/>
            </a:p>
          </p:txBody>
        </p:sp>
        <p:sp>
          <p:nvSpPr>
            <p:cNvPr id="20494" name="Rectangle 31"/>
            <p:cNvSpPr>
              <a:spLocks noChangeArrowheads="1"/>
            </p:cNvSpPr>
            <p:nvPr/>
          </p:nvSpPr>
          <p:spPr bwMode="auto">
            <a:xfrm>
              <a:off x="410547" y="6138901"/>
              <a:ext cx="1573696" cy="721189"/>
            </a:xfrm>
            <a:prstGeom prst="rect">
              <a:avLst/>
            </a:prstGeom>
            <a:noFill/>
            <a:ln w="9525">
              <a:noFill/>
              <a:miter lim="800000"/>
              <a:headEnd/>
              <a:tailEnd/>
            </a:ln>
          </p:spPr>
          <p:txBody>
            <a:bodyPr lIns="92075" tIns="46038" rIns="92075" bIns="46038">
              <a:spAutoFit/>
            </a:bodyPr>
            <a:lstStyle/>
            <a:p>
              <a:pPr marL="457200" indent="-457200" algn="ctr"/>
              <a:r>
                <a:rPr lang="en-US" sz="1600" b="1">
                  <a:latin typeface="Arial Narrow" pitchFamily="34" charset="0"/>
                </a:rPr>
                <a:t>Knowledge</a:t>
              </a:r>
            </a:p>
            <a:p>
              <a:pPr marL="457200" indent="-457200" algn="ctr"/>
              <a:r>
                <a:rPr lang="en-US" sz="1600" b="1">
                  <a:latin typeface="Arial Narrow" pitchFamily="34" charset="0"/>
                </a:rPr>
                <a:t>(Remembering)</a:t>
              </a:r>
              <a:endParaRPr lang="en-US" sz="1600">
                <a:latin typeface="Arial Narrow" pitchFamily="34" charset="0"/>
              </a:endParaRPr>
            </a:p>
          </p:txBody>
        </p:sp>
        <p:sp>
          <p:nvSpPr>
            <p:cNvPr id="20495" name="AutoShape 25"/>
            <p:cNvSpPr>
              <a:spLocks noChangeArrowheads="1"/>
            </p:cNvSpPr>
            <p:nvPr/>
          </p:nvSpPr>
          <p:spPr bwMode="auto">
            <a:xfrm>
              <a:off x="358775" y="5064852"/>
              <a:ext cx="1641475" cy="569912"/>
            </a:xfrm>
            <a:prstGeom prst="roundRect">
              <a:avLst>
                <a:gd name="adj" fmla="val 12495"/>
              </a:avLst>
            </a:prstGeom>
            <a:solidFill>
              <a:srgbClr val="FFC000"/>
            </a:solidFill>
            <a:ln w="12700">
              <a:solidFill>
                <a:schemeClr val="tx1"/>
              </a:solidFill>
              <a:round/>
              <a:headEnd/>
              <a:tailEnd/>
            </a:ln>
          </p:spPr>
          <p:txBody>
            <a:bodyPr wrap="none" anchor="ctr"/>
            <a:lstStyle/>
            <a:p>
              <a:pPr algn="ctr"/>
              <a:endParaRPr lang="en-US"/>
            </a:p>
          </p:txBody>
        </p:sp>
        <p:sp>
          <p:nvSpPr>
            <p:cNvPr id="20496" name="Rectangle 26"/>
            <p:cNvSpPr>
              <a:spLocks noChangeArrowheads="1"/>
            </p:cNvSpPr>
            <p:nvPr/>
          </p:nvSpPr>
          <p:spPr bwMode="auto">
            <a:xfrm>
              <a:off x="274638" y="5020402"/>
              <a:ext cx="1858962" cy="708452"/>
            </a:xfrm>
            <a:prstGeom prst="rect">
              <a:avLst/>
            </a:prstGeom>
            <a:noFill/>
            <a:ln w="9525">
              <a:noFill/>
              <a:miter lim="800000"/>
              <a:headEnd/>
              <a:tailEnd/>
            </a:ln>
          </p:spPr>
          <p:txBody>
            <a:bodyPr lIns="92075" tIns="46038" rIns="92075" bIns="46038">
              <a:spAutoFit/>
            </a:bodyPr>
            <a:lstStyle/>
            <a:p>
              <a:pPr algn="ctr"/>
              <a:r>
                <a:rPr lang="en-US" sz="1500" b="1">
                  <a:latin typeface="Arial Narrow" pitchFamily="34" charset="0"/>
                </a:rPr>
                <a:t>Comprehension</a:t>
              </a:r>
            </a:p>
            <a:p>
              <a:pPr algn="ctr"/>
              <a:r>
                <a:rPr lang="en-US" sz="1500" b="1">
                  <a:latin typeface="Arial Narrow" pitchFamily="34" charset="0"/>
                </a:rPr>
                <a:t>(Understanding)</a:t>
              </a:r>
            </a:p>
          </p:txBody>
        </p:sp>
        <p:sp>
          <p:nvSpPr>
            <p:cNvPr id="20497" name="Line 33"/>
            <p:cNvSpPr>
              <a:spLocks noChangeShapeType="1"/>
            </p:cNvSpPr>
            <p:nvPr/>
          </p:nvSpPr>
          <p:spPr bwMode="auto">
            <a:xfrm flipH="1" flipV="1">
              <a:off x="1181099" y="5619750"/>
              <a:ext cx="0" cy="609600"/>
            </a:xfrm>
            <a:prstGeom prst="line">
              <a:avLst/>
            </a:prstGeom>
            <a:noFill/>
            <a:ln w="28575">
              <a:solidFill>
                <a:schemeClr val="tx1"/>
              </a:solidFill>
              <a:round/>
              <a:headEnd/>
              <a:tailEnd type="triangle" w="med" len="med"/>
            </a:ln>
          </p:spPr>
          <p:txBody>
            <a:bodyPr wrap="none" anchor="ctr"/>
            <a:lstStyle/>
            <a:p>
              <a:endParaRPr lang="en-US"/>
            </a:p>
          </p:txBody>
        </p:sp>
        <p:sp>
          <p:nvSpPr>
            <p:cNvPr id="20498" name="Rectangle 11"/>
            <p:cNvSpPr>
              <a:spLocks noChangeArrowheads="1"/>
            </p:cNvSpPr>
            <p:nvPr/>
          </p:nvSpPr>
          <p:spPr bwMode="auto">
            <a:xfrm>
              <a:off x="323850" y="4124325"/>
              <a:ext cx="1752600" cy="708452"/>
            </a:xfrm>
            <a:prstGeom prst="rect">
              <a:avLst/>
            </a:prstGeom>
            <a:noFill/>
            <a:ln w="9525">
              <a:noFill/>
              <a:miter lim="800000"/>
              <a:headEnd/>
              <a:tailEnd/>
            </a:ln>
          </p:spPr>
          <p:txBody>
            <a:bodyPr lIns="92075" tIns="46038" rIns="92075" bIns="46038">
              <a:spAutoFit/>
            </a:bodyPr>
            <a:lstStyle/>
            <a:p>
              <a:pPr algn="ctr"/>
              <a:r>
                <a:rPr lang="en-US" sz="1500" b="1"/>
                <a:t>Application</a:t>
              </a:r>
            </a:p>
            <a:p>
              <a:pPr algn="ctr"/>
              <a:r>
                <a:rPr lang="en-US" sz="1500" b="1"/>
                <a:t>(Applying)</a:t>
              </a:r>
            </a:p>
          </p:txBody>
        </p:sp>
        <p:sp>
          <p:nvSpPr>
            <p:cNvPr id="20499" name="Line 34"/>
            <p:cNvSpPr>
              <a:spLocks noChangeShapeType="1"/>
            </p:cNvSpPr>
            <p:nvPr/>
          </p:nvSpPr>
          <p:spPr bwMode="auto">
            <a:xfrm flipH="1" flipV="1">
              <a:off x="1178244" y="4745037"/>
              <a:ext cx="0" cy="331788"/>
            </a:xfrm>
            <a:prstGeom prst="line">
              <a:avLst/>
            </a:prstGeom>
            <a:noFill/>
            <a:ln w="28575">
              <a:solidFill>
                <a:schemeClr val="tx1"/>
              </a:solidFill>
              <a:round/>
              <a:headEnd/>
              <a:tailEnd type="triangle" w="med" len="med"/>
            </a:ln>
          </p:spPr>
          <p:txBody>
            <a:bodyPr wrap="none" anchor="ctr"/>
            <a:lstStyle/>
            <a:p>
              <a:endParaRPr lang="en-US"/>
            </a:p>
          </p:txBody>
        </p:sp>
        <p:sp>
          <p:nvSpPr>
            <p:cNvPr id="20500" name="Rectangle 6"/>
            <p:cNvSpPr>
              <a:spLocks noChangeArrowheads="1"/>
            </p:cNvSpPr>
            <p:nvPr/>
          </p:nvSpPr>
          <p:spPr bwMode="auto">
            <a:xfrm>
              <a:off x="398152" y="2960688"/>
              <a:ext cx="1550988" cy="708451"/>
            </a:xfrm>
            <a:prstGeom prst="rect">
              <a:avLst/>
            </a:prstGeom>
            <a:noFill/>
            <a:ln w="9525">
              <a:noFill/>
              <a:miter lim="800000"/>
              <a:headEnd/>
              <a:tailEnd/>
            </a:ln>
          </p:spPr>
          <p:txBody>
            <a:bodyPr lIns="92075" tIns="46038" rIns="92075" bIns="46038">
              <a:spAutoFit/>
            </a:bodyPr>
            <a:lstStyle/>
            <a:p>
              <a:pPr algn="ctr"/>
              <a:r>
                <a:rPr lang="en-US" sz="1500" b="1"/>
                <a:t>Analysis</a:t>
              </a:r>
            </a:p>
            <a:p>
              <a:pPr algn="ctr"/>
              <a:r>
                <a:rPr lang="en-US" sz="1500" b="1"/>
                <a:t>(Analyzing)</a:t>
              </a:r>
            </a:p>
          </p:txBody>
        </p:sp>
        <p:sp>
          <p:nvSpPr>
            <p:cNvPr id="20501" name="Line 35"/>
            <p:cNvSpPr>
              <a:spLocks noChangeShapeType="1"/>
            </p:cNvSpPr>
            <p:nvPr/>
          </p:nvSpPr>
          <p:spPr bwMode="auto">
            <a:xfrm flipV="1">
              <a:off x="1183006" y="3581400"/>
              <a:ext cx="0" cy="609600"/>
            </a:xfrm>
            <a:prstGeom prst="line">
              <a:avLst/>
            </a:prstGeom>
            <a:noFill/>
            <a:ln w="28575">
              <a:solidFill>
                <a:schemeClr val="tx1"/>
              </a:solidFill>
              <a:round/>
              <a:headEnd/>
              <a:tailEnd type="triangle" w="med" len="med"/>
            </a:ln>
          </p:spPr>
          <p:txBody>
            <a:bodyPr wrap="none" anchor="ctr"/>
            <a:lstStyle/>
            <a:p>
              <a:endParaRPr lang="en-US"/>
            </a:p>
          </p:txBody>
        </p:sp>
        <p:sp>
          <p:nvSpPr>
            <p:cNvPr id="20502" name="Rectangle 16"/>
            <p:cNvSpPr>
              <a:spLocks noChangeArrowheads="1"/>
            </p:cNvSpPr>
            <p:nvPr/>
          </p:nvSpPr>
          <p:spPr bwMode="auto">
            <a:xfrm>
              <a:off x="301625" y="2155363"/>
              <a:ext cx="1765301" cy="708452"/>
            </a:xfrm>
            <a:prstGeom prst="rect">
              <a:avLst/>
            </a:prstGeom>
            <a:noFill/>
            <a:ln w="9525">
              <a:noFill/>
              <a:miter lim="800000"/>
              <a:headEnd/>
              <a:tailEnd/>
            </a:ln>
          </p:spPr>
          <p:txBody>
            <a:bodyPr lIns="92075" tIns="46038" rIns="92075" bIns="46038" anchor="ctr">
              <a:spAutoFit/>
            </a:bodyPr>
            <a:lstStyle/>
            <a:p>
              <a:pPr algn="ctr"/>
              <a:r>
                <a:rPr lang="en-US" sz="1500" b="1"/>
                <a:t>Evaluation</a:t>
              </a:r>
            </a:p>
            <a:p>
              <a:pPr algn="ctr"/>
              <a:r>
                <a:rPr lang="en-US" sz="1500" b="1"/>
                <a:t>(Evaluating)</a:t>
              </a:r>
              <a:endParaRPr lang="en-US" sz="1500"/>
            </a:p>
          </p:txBody>
        </p:sp>
        <p:sp>
          <p:nvSpPr>
            <p:cNvPr id="20503" name="Line 36"/>
            <p:cNvSpPr>
              <a:spLocks noChangeShapeType="1"/>
            </p:cNvSpPr>
            <p:nvPr/>
          </p:nvSpPr>
          <p:spPr bwMode="auto">
            <a:xfrm flipV="1">
              <a:off x="1182687" y="2773362"/>
              <a:ext cx="0" cy="265113"/>
            </a:xfrm>
            <a:prstGeom prst="line">
              <a:avLst/>
            </a:prstGeom>
            <a:noFill/>
            <a:ln w="28575">
              <a:solidFill>
                <a:schemeClr val="tx1"/>
              </a:solidFill>
              <a:round/>
              <a:headEnd/>
              <a:tailEnd type="triangle" w="med" len="med"/>
            </a:ln>
          </p:spPr>
          <p:txBody>
            <a:bodyPr wrap="none" anchor="ctr"/>
            <a:lstStyle/>
            <a:p>
              <a:endParaRPr lang="en-US"/>
            </a:p>
          </p:txBody>
        </p:sp>
        <p:sp>
          <p:nvSpPr>
            <p:cNvPr id="20504" name="Rectangle 21"/>
            <p:cNvSpPr>
              <a:spLocks noChangeArrowheads="1"/>
            </p:cNvSpPr>
            <p:nvPr/>
          </p:nvSpPr>
          <p:spPr bwMode="auto">
            <a:xfrm>
              <a:off x="228601" y="999088"/>
              <a:ext cx="1905000" cy="708451"/>
            </a:xfrm>
            <a:prstGeom prst="rect">
              <a:avLst/>
            </a:prstGeom>
            <a:noFill/>
            <a:ln w="9525">
              <a:noFill/>
              <a:miter lim="800000"/>
              <a:headEnd/>
              <a:tailEnd/>
            </a:ln>
          </p:spPr>
          <p:txBody>
            <a:bodyPr lIns="92075" tIns="46038" rIns="92075" bIns="46038">
              <a:spAutoFit/>
            </a:bodyPr>
            <a:lstStyle/>
            <a:p>
              <a:pPr algn="ctr"/>
              <a:r>
                <a:rPr lang="en-US" sz="1500" b="1"/>
                <a:t>Synthesis</a:t>
              </a:r>
            </a:p>
            <a:p>
              <a:pPr algn="ctr"/>
              <a:r>
                <a:rPr lang="en-US" sz="1500" b="1"/>
                <a:t>  (Creating )</a:t>
              </a:r>
              <a:endParaRPr lang="en-US" sz="1500"/>
            </a:p>
          </p:txBody>
        </p:sp>
        <p:sp>
          <p:nvSpPr>
            <p:cNvPr id="20505" name="Line 37"/>
            <p:cNvSpPr>
              <a:spLocks noChangeShapeType="1"/>
            </p:cNvSpPr>
            <p:nvPr/>
          </p:nvSpPr>
          <p:spPr bwMode="auto">
            <a:xfrm flipV="1">
              <a:off x="1183006" y="1609722"/>
              <a:ext cx="0" cy="609602"/>
            </a:xfrm>
            <a:prstGeom prst="line">
              <a:avLst/>
            </a:prstGeom>
            <a:noFill/>
            <a:ln w="28575">
              <a:solidFill>
                <a:schemeClr val="tx1"/>
              </a:solidFill>
              <a:round/>
              <a:headEnd/>
              <a:tailEnd type="triangle" w="med" len="med"/>
            </a:ln>
          </p:spPr>
          <p:txBody>
            <a:bodyPr wrap="none" anchor="ctr"/>
            <a:lstStyle/>
            <a:p>
              <a:endParaRPr lang="en-US"/>
            </a:p>
          </p:txBody>
        </p:sp>
      </p:grpSp>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Text Box 38"/>
          <p:cNvSpPr txBox="1">
            <a:spLocks noChangeArrowheads="1"/>
          </p:cNvSpPr>
          <p:nvPr/>
        </p:nvSpPr>
        <p:spPr bwMode="auto">
          <a:xfrm>
            <a:off x="0" y="0"/>
            <a:ext cx="9144000" cy="523875"/>
          </a:xfrm>
          <a:prstGeom prst="rect">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n-US" sz="2800" b="1" dirty="0">
                <a:solidFill>
                  <a:srgbClr val="000096"/>
                </a:solidFill>
              </a:rPr>
              <a:t>THINKING SKILLS</a:t>
            </a:r>
          </a:p>
        </p:txBody>
      </p:sp>
      <p:sp>
        <p:nvSpPr>
          <p:cNvPr id="15367" name="Text Box 39"/>
          <p:cNvSpPr txBox="1">
            <a:spLocks noChangeArrowheads="1"/>
          </p:cNvSpPr>
          <p:nvPr/>
        </p:nvSpPr>
        <p:spPr bwMode="auto">
          <a:xfrm>
            <a:off x="152400" y="685800"/>
            <a:ext cx="8763000" cy="5521325"/>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a:spAutoFit/>
          </a:bodyPr>
          <a:lstStyle/>
          <a:p>
            <a:pPr marL="225425" indent="-225425">
              <a:spcBef>
                <a:spcPct val="20000"/>
              </a:spcBef>
              <a:buFontTx/>
              <a:buBlip>
                <a:blip r:embed="rId3"/>
              </a:buBlip>
              <a:defRPr/>
            </a:pPr>
            <a:r>
              <a:rPr lang="en-US" sz="3600" dirty="0"/>
              <a:t>Each higher-level skill automatically involves the lower-level skills</a:t>
            </a:r>
          </a:p>
          <a:p>
            <a:pPr marL="225425" indent="-225425">
              <a:spcBef>
                <a:spcPct val="20000"/>
              </a:spcBef>
              <a:buFontTx/>
              <a:buBlip>
                <a:blip r:embed="rId3"/>
              </a:buBlip>
              <a:defRPr/>
            </a:pPr>
            <a:endParaRPr lang="en-US" sz="3600" dirty="0"/>
          </a:p>
          <a:p>
            <a:pPr marL="225425" indent="-225425">
              <a:spcBef>
                <a:spcPct val="20000"/>
              </a:spcBef>
              <a:buFontTx/>
              <a:buBlip>
                <a:blip r:embed="rId3"/>
              </a:buBlip>
              <a:defRPr/>
            </a:pPr>
            <a:r>
              <a:rPr lang="en-US" sz="3600" dirty="0"/>
              <a:t>Usually, undergraduate education deals almost exclusively with Remembering, Understanding and Applying.</a:t>
            </a:r>
          </a:p>
          <a:p>
            <a:pPr marL="225425" indent="-225425">
              <a:spcBef>
                <a:spcPct val="20000"/>
              </a:spcBef>
              <a:buFontTx/>
              <a:buBlip>
                <a:blip r:embed="rId3"/>
              </a:buBlip>
              <a:defRPr/>
            </a:pPr>
            <a:endParaRPr lang="en-US" sz="3600" dirty="0"/>
          </a:p>
          <a:p>
            <a:pPr marL="225425" indent="-225425">
              <a:spcBef>
                <a:spcPct val="20000"/>
              </a:spcBef>
              <a:buFontTx/>
              <a:buBlip>
                <a:blip r:embed="rId3"/>
              </a:buBlip>
              <a:defRPr/>
            </a:pPr>
            <a:r>
              <a:rPr lang="en-US" sz="3600" dirty="0"/>
              <a:t>Ideally, all Bloom levels should be addressed in every course (need not be sequential).</a:t>
            </a:r>
          </a:p>
        </p:txBody>
      </p:sp>
      <p:sp>
        <p:nvSpPr>
          <p:cNvPr id="21508" name="Slide Number Placeholder 30"/>
          <p:cNvSpPr>
            <a:spLocks noGrp="1"/>
          </p:cNvSpPr>
          <p:nvPr>
            <p:ph type="sldNum" sz="quarter" idx="12"/>
          </p:nvPr>
        </p:nvSpPr>
        <p:spPr>
          <a:xfrm>
            <a:off x="7010400" y="6534150"/>
            <a:ext cx="2133600" cy="365125"/>
          </a:xfrm>
          <a:noFill/>
        </p:spPr>
        <p:txBody>
          <a:bodyPr/>
          <a:lstStyle/>
          <a:p>
            <a:fld id="{5CBCE563-B299-4083-BCD4-1AAA34604813}" type="slidenum">
              <a:rPr lang="en-US" smtClean="0"/>
              <a:pPr/>
              <a:t>22</a:t>
            </a:fld>
            <a:endParaRPr lang="en-US" smtClean="0"/>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smtClean="0"/>
              <a:t>OBE    Dr.S.Viswanadha Raju, Professor of CSE ,JNTUH</a:t>
            </a:r>
          </a:p>
        </p:txBody>
      </p:sp>
      <p:sp>
        <p:nvSpPr>
          <p:cNvPr id="2253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253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253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253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91" name="Rectangle 6"/>
          <p:cNvSpPr>
            <a:spLocks noGrp="1" noChangeArrowheads="1"/>
          </p:cNvSpPr>
          <p:nvPr>
            <p:ph type="title"/>
          </p:nvPr>
        </p:nvSpPr>
        <p:spPr>
          <a:xfrm>
            <a:off x="685800" y="381000"/>
            <a:ext cx="7185025"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00000"/>
                </a:solidFill>
              </a:rPr>
              <a:t>Conti…</a:t>
            </a:r>
            <a:r>
              <a:rPr lang="en-US" sz="2400" b="1" dirty="0" smtClean="0">
                <a:solidFill>
                  <a:schemeClr val="bg1"/>
                </a:solidFill>
              </a:rPr>
              <a:t/>
            </a:r>
            <a:br>
              <a:rPr lang="en-US" sz="2400" b="1" dirty="0" smtClean="0">
                <a:solidFill>
                  <a:schemeClr val="bg1"/>
                </a:solidFill>
              </a:rPr>
            </a:br>
            <a:endParaRPr lang="en-US" sz="2400" dirty="0" smtClean="0">
              <a:solidFill>
                <a:srgbClr val="CC00CC"/>
              </a:solidFill>
            </a:endParaRPr>
          </a:p>
        </p:txBody>
      </p:sp>
      <p:sp>
        <p:nvSpPr>
          <p:cNvPr id="15368" name="Rectangle 7"/>
          <p:cNvSpPr>
            <a:spLocks noGrp="1" noChangeArrowheads="1"/>
          </p:cNvSpPr>
          <p:nvPr>
            <p:ph type="body" idx="1"/>
          </p:nvPr>
        </p:nvSpPr>
        <p:spPr>
          <a:xfrm>
            <a:off x="381000" y="1295400"/>
            <a:ext cx="8382000" cy="4992688"/>
          </a:xfrm>
        </p:spPr>
        <p:txBody>
          <a:bodyPr/>
          <a:lstStyle/>
          <a:p>
            <a:pPr marL="461963" indent="-461963" algn="just">
              <a:spcBef>
                <a:spcPts val="600"/>
              </a:spcBef>
              <a:buFont typeface="Times New Roman" pitchFamily="18" charset="0"/>
              <a:buNone/>
              <a:defRPr/>
            </a:pPr>
            <a:r>
              <a:rPr lang="en-US" sz="3600" b="1" cap="all" dirty="0" smtClean="0">
                <a:solidFill>
                  <a:srgbClr val="C00000"/>
                </a:solidFill>
              </a:rPr>
              <a:t>Level 1: </a:t>
            </a:r>
            <a:r>
              <a:rPr lang="en-US" sz="1600" b="1" cap="all" dirty="0" smtClean="0">
                <a:solidFill>
                  <a:srgbClr val="C00000"/>
                </a:solidFill>
              </a:rPr>
              <a:t>Knowledge(</a:t>
            </a:r>
            <a:r>
              <a:rPr lang="en-US" sz="1600" dirty="0" smtClean="0"/>
              <a:t>what do the students know; what content do they know?)</a:t>
            </a:r>
            <a:endParaRPr lang="en-US" sz="1600" b="1" cap="all" dirty="0" smtClean="0">
              <a:solidFill>
                <a:srgbClr val="C00000"/>
              </a:solidFill>
            </a:endParaRPr>
          </a:p>
          <a:p>
            <a:pPr marL="400050" indent="-400050" algn="just">
              <a:buFont typeface="Times New Roman" pitchFamily="18" charset="0"/>
              <a:buBlip>
                <a:blip r:embed="rId3"/>
              </a:buBlip>
              <a:defRPr/>
            </a:pPr>
            <a:r>
              <a:rPr lang="en-US" sz="3600" dirty="0" smtClean="0">
                <a:solidFill>
                  <a:srgbClr val="006600"/>
                </a:solidFill>
              </a:rPr>
              <a:t>Knowledge may be defined as the ability to recall or remember facts without necessarily understanding them.</a:t>
            </a:r>
          </a:p>
          <a:p>
            <a:pPr marL="461963" indent="-461963" algn="just">
              <a:spcBef>
                <a:spcPct val="50000"/>
              </a:spcBef>
              <a:buFont typeface="Times New Roman" pitchFamily="18" charset="0"/>
              <a:buNone/>
              <a:defRPr/>
            </a:pPr>
            <a:r>
              <a:rPr lang="en-US" sz="3600" b="1" cap="all" dirty="0" smtClean="0">
                <a:solidFill>
                  <a:srgbClr val="C00000"/>
                </a:solidFill>
              </a:rPr>
              <a:t>LEVEL 2: Comprehension</a:t>
            </a:r>
          </a:p>
          <a:p>
            <a:pPr marL="461963" indent="-461963" algn="just">
              <a:buFont typeface="Times New Roman" pitchFamily="18" charset="0"/>
              <a:buBlip>
                <a:blip r:embed="rId3"/>
              </a:buBlip>
              <a:defRPr/>
            </a:pPr>
            <a:r>
              <a:rPr lang="en-US" sz="3600" dirty="0" smtClean="0">
                <a:solidFill>
                  <a:srgbClr val="0000FF"/>
                </a:solidFill>
              </a:rPr>
              <a:t>Comprehension may be defined as the ability to understand and interpret learned information</a:t>
            </a:r>
            <a:r>
              <a:rPr lang="en-US" sz="3600" b="1" dirty="0" smtClean="0">
                <a:solidFill>
                  <a:srgbClr val="0000FF"/>
                </a:solidFill>
              </a:rPr>
              <a:t>.</a:t>
            </a:r>
          </a:p>
        </p:txBody>
      </p:sp>
      <p:sp>
        <p:nvSpPr>
          <p:cNvPr id="2253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smtClean="0"/>
              <a:t>OBE    Dr.S.Viswanadha Raju, Professor of CSE ,JNTUH</a:t>
            </a:r>
          </a:p>
        </p:txBody>
      </p:sp>
      <p:sp>
        <p:nvSpPr>
          <p:cNvPr id="2355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355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355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355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6391" name="Rectangle 6"/>
          <p:cNvSpPr>
            <a:spLocks noGrp="1" noChangeArrowheads="1"/>
          </p:cNvSpPr>
          <p:nvPr>
            <p:ph type="title"/>
          </p:nvPr>
        </p:nvSpPr>
        <p:spPr>
          <a:xfrm>
            <a:off x="685800" y="381000"/>
            <a:ext cx="7185025"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00000"/>
                </a:solidFill>
              </a:rPr>
              <a:t>Conti…</a:t>
            </a:r>
            <a:r>
              <a:rPr lang="en-US" sz="2400" b="1" dirty="0" smtClean="0">
                <a:solidFill>
                  <a:schemeClr val="bg1"/>
                </a:solidFill>
              </a:rPr>
              <a:t/>
            </a:r>
            <a:br>
              <a:rPr lang="en-US" sz="2400" b="1" dirty="0" smtClean="0">
                <a:solidFill>
                  <a:schemeClr val="bg1"/>
                </a:solidFill>
              </a:rPr>
            </a:br>
            <a:endParaRPr lang="en-US" sz="2400" dirty="0" smtClean="0">
              <a:solidFill>
                <a:srgbClr val="CC00CC"/>
              </a:solidFill>
            </a:endParaRPr>
          </a:p>
        </p:txBody>
      </p:sp>
      <p:sp>
        <p:nvSpPr>
          <p:cNvPr id="15368" name="Rectangle 7"/>
          <p:cNvSpPr>
            <a:spLocks noGrp="1" noChangeArrowheads="1"/>
          </p:cNvSpPr>
          <p:nvPr>
            <p:ph type="body" idx="1"/>
          </p:nvPr>
        </p:nvSpPr>
        <p:spPr>
          <a:xfrm>
            <a:off x="381000" y="685800"/>
            <a:ext cx="8610600" cy="5602288"/>
          </a:xfrm>
        </p:spPr>
        <p:txBody>
          <a:bodyPr/>
          <a:lstStyle/>
          <a:p>
            <a:pPr algn="just">
              <a:buFont typeface="Times New Roman" pitchFamily="18" charset="0"/>
              <a:buNone/>
              <a:defRPr/>
            </a:pPr>
            <a:r>
              <a:rPr lang="en-US" sz="3600" b="1" cap="all" dirty="0" smtClean="0">
                <a:solidFill>
                  <a:srgbClr val="C00000"/>
                </a:solidFill>
              </a:rPr>
              <a:t>LEVEL 3: Application</a:t>
            </a:r>
            <a:r>
              <a:rPr lang="en-US" sz="3600" b="1" dirty="0" smtClean="0">
                <a:solidFill>
                  <a:srgbClr val="C00000"/>
                </a:solidFill>
              </a:rPr>
              <a:t> </a:t>
            </a:r>
            <a:endParaRPr lang="en-US" sz="3600" dirty="0" smtClean="0">
              <a:solidFill>
                <a:srgbClr val="C00000"/>
              </a:solidFill>
            </a:endParaRPr>
          </a:p>
          <a:p>
            <a:pPr marL="461963" indent="-461963" algn="just">
              <a:buFont typeface="Times New Roman" pitchFamily="18" charset="0"/>
              <a:buNone/>
              <a:defRPr/>
            </a:pPr>
            <a:r>
              <a:rPr lang="en-US" sz="3600" b="1" dirty="0" smtClean="0">
                <a:solidFill>
                  <a:srgbClr val="3333FF"/>
                </a:solidFill>
              </a:rPr>
              <a:t>	</a:t>
            </a:r>
            <a:r>
              <a:rPr lang="en-US" sz="3600" dirty="0" smtClean="0">
                <a:solidFill>
                  <a:srgbClr val="3333FF"/>
                </a:solidFill>
              </a:rPr>
              <a:t>Application may be defined as the ability to use learned material in new and concrete situations, e.g. put ideas and concepts to work in solving problems</a:t>
            </a:r>
            <a:r>
              <a:rPr lang="en-US" sz="2400" dirty="0" smtClean="0">
                <a:solidFill>
                  <a:srgbClr val="3333FF"/>
                </a:solidFill>
              </a:rPr>
              <a:t>.</a:t>
            </a:r>
          </a:p>
          <a:p>
            <a:pPr marL="461963" indent="-461963" algn="just">
              <a:buFont typeface="Times New Roman" pitchFamily="18" charset="0"/>
              <a:buNone/>
              <a:defRPr/>
            </a:pPr>
            <a:r>
              <a:rPr lang="en-US" sz="3600" b="1" cap="all" dirty="0" smtClean="0">
                <a:solidFill>
                  <a:srgbClr val="C00000"/>
                </a:solidFill>
              </a:rPr>
              <a:t>LEVEL 4: Analysis</a:t>
            </a:r>
            <a:r>
              <a:rPr lang="en-US" sz="3600" b="1" cap="all" dirty="0" smtClean="0">
                <a:solidFill>
                  <a:srgbClr val="FF0000"/>
                </a:solidFill>
              </a:rPr>
              <a:t> </a:t>
            </a:r>
          </a:p>
          <a:p>
            <a:pPr marL="461963" indent="-461963" algn="just">
              <a:buFont typeface="Times New Roman" pitchFamily="18" charset="0"/>
              <a:buNone/>
              <a:defRPr/>
            </a:pPr>
            <a:r>
              <a:rPr lang="en-US" sz="3600" b="1" dirty="0" smtClean="0">
                <a:solidFill>
                  <a:srgbClr val="0000FF"/>
                </a:solidFill>
              </a:rPr>
              <a:t>	</a:t>
            </a:r>
            <a:r>
              <a:rPr lang="en-US" sz="3600" dirty="0" smtClean="0">
                <a:solidFill>
                  <a:srgbClr val="0000FF"/>
                </a:solidFill>
              </a:rPr>
              <a:t>Analysis may be defined as the ability to break down information into its components, e.g. look for inter-relationships. </a:t>
            </a:r>
            <a:endParaRPr lang="en-US" sz="3600" dirty="0" smtClean="0">
              <a:solidFill>
                <a:srgbClr val="3333FF"/>
              </a:solidFill>
            </a:endParaRPr>
          </a:p>
          <a:p>
            <a:pPr marL="400050" indent="-400050" algn="just">
              <a:buFont typeface="Times New Roman" pitchFamily="18" charset="0"/>
              <a:buBlip>
                <a:blip r:embed="rId3"/>
              </a:buBlip>
              <a:defRPr/>
            </a:pPr>
            <a:endParaRPr lang="en-US" sz="2400" b="1" dirty="0" smtClean="0">
              <a:solidFill>
                <a:srgbClr val="006600"/>
              </a:solidFill>
            </a:endParaRPr>
          </a:p>
        </p:txBody>
      </p:sp>
      <p:sp>
        <p:nvSpPr>
          <p:cNvPr id="2356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smtClean="0"/>
              <a:t>OBE    Dr.S.Viswanadha Raju, Professor of CSE ,JNTUH</a:t>
            </a:r>
          </a:p>
        </p:txBody>
      </p:sp>
      <p:sp>
        <p:nvSpPr>
          <p:cNvPr id="2457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458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458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458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7415" name="Rectangle 6"/>
          <p:cNvSpPr>
            <a:spLocks noGrp="1" noChangeArrowheads="1"/>
          </p:cNvSpPr>
          <p:nvPr>
            <p:ph type="title"/>
          </p:nvPr>
        </p:nvSpPr>
        <p:spPr>
          <a:xfrm>
            <a:off x="685800" y="304800"/>
            <a:ext cx="7185025"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00000"/>
                </a:solidFill>
              </a:rPr>
              <a:t>Conti…</a:t>
            </a:r>
            <a:r>
              <a:rPr lang="en-US" sz="3600" b="1" dirty="0" smtClean="0">
                <a:solidFill>
                  <a:schemeClr val="bg1"/>
                </a:solidFill>
              </a:rPr>
              <a:t/>
            </a:r>
            <a:br>
              <a:rPr lang="en-US" sz="3600" b="1" dirty="0" smtClean="0">
                <a:solidFill>
                  <a:schemeClr val="bg1"/>
                </a:solidFill>
              </a:rPr>
            </a:br>
            <a:endParaRPr lang="en-US" sz="3600" dirty="0" smtClean="0">
              <a:solidFill>
                <a:srgbClr val="CC00CC"/>
              </a:solidFill>
            </a:endParaRPr>
          </a:p>
        </p:txBody>
      </p:sp>
      <p:sp>
        <p:nvSpPr>
          <p:cNvPr id="15368" name="Rectangle 7"/>
          <p:cNvSpPr>
            <a:spLocks noGrp="1" noChangeArrowheads="1"/>
          </p:cNvSpPr>
          <p:nvPr>
            <p:ph type="body" idx="1"/>
          </p:nvPr>
        </p:nvSpPr>
        <p:spPr>
          <a:xfrm>
            <a:off x="457200" y="1219200"/>
            <a:ext cx="8229600" cy="5068888"/>
          </a:xfrm>
        </p:spPr>
        <p:txBody>
          <a:bodyPr/>
          <a:lstStyle/>
          <a:p>
            <a:pPr marL="461963" indent="-461963" algn="just">
              <a:spcBef>
                <a:spcPts val="2400"/>
              </a:spcBef>
              <a:defRPr/>
            </a:pPr>
            <a:r>
              <a:rPr lang="en-US" sz="3600" b="1" cap="all" dirty="0" smtClean="0">
                <a:solidFill>
                  <a:srgbClr val="C00000"/>
                </a:solidFill>
              </a:rPr>
              <a:t>LEVEL 5: Synthesis </a:t>
            </a:r>
          </a:p>
          <a:p>
            <a:pPr marL="461963" indent="-461963" algn="just">
              <a:spcBef>
                <a:spcPts val="600"/>
              </a:spcBef>
              <a:buFont typeface="Times New Roman" pitchFamily="18" charset="0"/>
              <a:buBlip>
                <a:blip r:embed="rId3"/>
              </a:buBlip>
              <a:defRPr/>
            </a:pPr>
            <a:r>
              <a:rPr lang="en-US" sz="3600" dirty="0" smtClean="0">
                <a:solidFill>
                  <a:srgbClr val="3333FF"/>
                </a:solidFill>
              </a:rPr>
              <a:t>Synthesis may be defined as the ability to put parts together to form a new whole.</a:t>
            </a:r>
          </a:p>
          <a:p>
            <a:pPr marL="966788" indent="-509588" algn="just">
              <a:buFont typeface="Wingdings" pitchFamily="2" charset="2"/>
              <a:buChar char="Ø"/>
              <a:defRPr/>
            </a:pPr>
            <a:r>
              <a:rPr lang="en-US" sz="3600" dirty="0" smtClean="0">
                <a:solidFill>
                  <a:srgbClr val="CC0066"/>
                </a:solidFill>
              </a:rPr>
              <a:t>Learning outcomes in this area stress creative behaviors and place major emphasis on the formulation of new patterns or structure.</a:t>
            </a:r>
          </a:p>
          <a:p>
            <a:pPr marL="461963" indent="-461963" algn="just">
              <a:buFont typeface="Times New Roman" pitchFamily="18" charset="0"/>
              <a:buNone/>
              <a:defRPr/>
            </a:pPr>
            <a:endParaRPr lang="en-US" sz="2400" b="1" dirty="0" smtClean="0">
              <a:solidFill>
                <a:srgbClr val="0000FF"/>
              </a:solidFill>
            </a:endParaRPr>
          </a:p>
          <a:p>
            <a:pPr marL="461963" indent="-461963" algn="just">
              <a:buFont typeface="Times New Roman" pitchFamily="18" charset="0"/>
              <a:buBlip>
                <a:blip r:embed="rId3"/>
              </a:buBlip>
              <a:defRPr/>
            </a:pPr>
            <a:endParaRPr lang="en-US" sz="2400" b="1" dirty="0" smtClean="0">
              <a:solidFill>
                <a:srgbClr val="0000FF"/>
              </a:solidFill>
            </a:endParaRPr>
          </a:p>
        </p:txBody>
      </p:sp>
      <p:sp>
        <p:nvSpPr>
          <p:cNvPr id="2458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smtClean="0"/>
              <a:t>OBE    Dr.S.Viswanadha Raju, Professor of CSE ,JNTUH</a:t>
            </a:r>
          </a:p>
        </p:txBody>
      </p:sp>
      <p:sp>
        <p:nvSpPr>
          <p:cNvPr id="2560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560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560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560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5607" name="Rectangle 6"/>
          <p:cNvSpPr>
            <a:spLocks noGrp="1" noChangeArrowheads="1"/>
          </p:cNvSpPr>
          <p:nvPr>
            <p:ph type="title"/>
          </p:nvPr>
        </p:nvSpPr>
        <p:spPr>
          <a:xfrm>
            <a:off x="685800" y="533400"/>
            <a:ext cx="7185025" cy="838200"/>
          </a:xfrm>
          <a:noFill/>
        </p:spPr>
        <p:txBody>
          <a:bodyPr/>
          <a:lstStyle/>
          <a:p>
            <a:r>
              <a:rPr lang="en-US" sz="2400" b="1" smtClean="0">
                <a:solidFill>
                  <a:srgbClr val="C00000"/>
                </a:solidFill>
              </a:rPr>
              <a:t>Conti…</a:t>
            </a:r>
            <a:endParaRPr lang="en-US" sz="2400" smtClean="0">
              <a:solidFill>
                <a:srgbClr val="CC00CC"/>
              </a:solidFill>
            </a:endParaRPr>
          </a:p>
        </p:txBody>
      </p:sp>
      <p:sp>
        <p:nvSpPr>
          <p:cNvPr id="15368" name="Rectangle 7"/>
          <p:cNvSpPr>
            <a:spLocks noGrp="1" noChangeArrowheads="1"/>
          </p:cNvSpPr>
          <p:nvPr>
            <p:ph type="body" idx="1"/>
          </p:nvPr>
        </p:nvSpPr>
        <p:spPr>
          <a:xfrm>
            <a:off x="304800" y="1295400"/>
            <a:ext cx="8610600" cy="4992688"/>
          </a:xfrm>
        </p:spPr>
        <p:txBody>
          <a:bodyPr/>
          <a:lstStyle/>
          <a:p>
            <a:pPr marL="457200" indent="-457200" algn="just">
              <a:buFont typeface="Times New Roman" pitchFamily="18" charset="0"/>
              <a:buNone/>
              <a:defRPr/>
            </a:pPr>
            <a:r>
              <a:rPr lang="en-US" sz="3600" b="1" cap="all" dirty="0" smtClean="0">
                <a:solidFill>
                  <a:srgbClr val="C00000"/>
                </a:solidFill>
              </a:rPr>
              <a:t>LEVEL 6: Evaluation</a:t>
            </a:r>
          </a:p>
          <a:p>
            <a:pPr marL="457200" indent="-457200" algn="just">
              <a:buFont typeface="Times New Roman" pitchFamily="18" charset="0"/>
              <a:buBlip>
                <a:blip r:embed="rId3"/>
              </a:buBlip>
              <a:defRPr/>
            </a:pPr>
            <a:r>
              <a:rPr lang="en-US" sz="3600" dirty="0" smtClean="0">
                <a:solidFill>
                  <a:srgbClr val="0000FF"/>
                </a:solidFill>
              </a:rPr>
              <a:t>Evaluation may be defined as the ability to judge the value of material for a given purpose,              e.g. present and defend opinions; identify strengths / weaknesses; make convincing arguments.</a:t>
            </a:r>
          </a:p>
          <a:p>
            <a:pPr marL="914400" indent="-404813" algn="just">
              <a:buFont typeface="Wingdings" pitchFamily="2" charset="2"/>
              <a:buChar char="Ø"/>
              <a:defRPr/>
            </a:pPr>
            <a:r>
              <a:rPr lang="en-US" sz="3600" dirty="0" smtClean="0">
                <a:solidFill>
                  <a:srgbClr val="CC0066"/>
                </a:solidFill>
              </a:rPr>
              <a:t>The judgments are to be based on definite criteria.</a:t>
            </a:r>
          </a:p>
          <a:p>
            <a:pPr marL="461963" indent="-461963" algn="just">
              <a:buFont typeface="Times New Roman" pitchFamily="18" charset="0"/>
              <a:buBlip>
                <a:blip r:embed="rId3"/>
              </a:buBlip>
              <a:defRPr/>
            </a:pPr>
            <a:endParaRPr lang="en-US" sz="2400" b="1" dirty="0" smtClean="0">
              <a:solidFill>
                <a:srgbClr val="0000FF"/>
              </a:solidFill>
            </a:endParaRPr>
          </a:p>
        </p:txBody>
      </p:sp>
      <p:sp>
        <p:nvSpPr>
          <p:cNvPr id="2560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381000"/>
            <a:ext cx="7185025"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00000"/>
                </a:solidFill>
              </a:rPr>
              <a:t>Conti…</a:t>
            </a:r>
            <a:r>
              <a:rPr lang="en-US" sz="2400" b="1" i="1" kern="0">
                <a:solidFill>
                  <a:schemeClr val="bg1"/>
                </a:solidFill>
              </a:rPr>
              <a:t/>
            </a:r>
            <a:br>
              <a:rPr lang="en-US" sz="2400" b="1" i="1" kern="0">
                <a:solidFill>
                  <a:schemeClr val="bg1"/>
                </a:solidFill>
              </a:rPr>
            </a:br>
            <a:endParaRPr lang="en-US" sz="2400"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t>OBE    Dr.S.Viswanadha Raju, Professor of CSE ,JNTUH</a:t>
            </a:r>
          </a:p>
        </p:txBody>
      </p:sp>
      <p:sp>
        <p:nvSpPr>
          <p:cNvPr id="2662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662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662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663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6631" name="Rectangle 6"/>
          <p:cNvSpPr>
            <a:spLocks noGrp="1" noChangeArrowheads="1"/>
          </p:cNvSpPr>
          <p:nvPr>
            <p:ph type="title"/>
          </p:nvPr>
        </p:nvSpPr>
        <p:spPr>
          <a:xfrm>
            <a:off x="685800" y="533400"/>
            <a:ext cx="7185025" cy="838200"/>
          </a:xfrm>
          <a:noFill/>
        </p:spPr>
        <p:txBody>
          <a:bodyPr/>
          <a:lstStyle/>
          <a:p>
            <a:r>
              <a:rPr lang="en-US" sz="2400" b="1" smtClean="0">
                <a:solidFill>
                  <a:srgbClr val="C00000"/>
                </a:solidFill>
              </a:rPr>
              <a:t>Conti…</a:t>
            </a:r>
            <a:endParaRPr lang="en-US" sz="2400" smtClean="0">
              <a:solidFill>
                <a:srgbClr val="CC00CC"/>
              </a:solidFill>
            </a:endParaRPr>
          </a:p>
        </p:txBody>
      </p:sp>
      <p:sp>
        <p:nvSpPr>
          <p:cNvPr id="15368" name="Rectangle 7"/>
          <p:cNvSpPr>
            <a:spLocks noGrp="1" noChangeArrowheads="1"/>
          </p:cNvSpPr>
          <p:nvPr>
            <p:ph type="body" idx="1"/>
          </p:nvPr>
        </p:nvSpPr>
        <p:spPr>
          <a:xfrm>
            <a:off x="304800" y="685800"/>
            <a:ext cx="8610600" cy="5602288"/>
          </a:xfrm>
        </p:spPr>
        <p:txBody>
          <a:bodyPr/>
          <a:lstStyle/>
          <a:p>
            <a:pPr marL="914400" indent="-404813" algn="just">
              <a:buFont typeface="Wingdings" pitchFamily="2" charset="2"/>
              <a:buChar char="Ø"/>
              <a:defRPr/>
            </a:pPr>
            <a:r>
              <a:rPr lang="en-US" sz="3600" dirty="0" smtClean="0">
                <a:solidFill>
                  <a:schemeClr val="tx1">
                    <a:lumMod val="60000"/>
                    <a:lumOff val="40000"/>
                  </a:schemeClr>
                </a:solidFill>
              </a:rPr>
              <a:t>These may be internal criteria (organization) or external criteria (relevance to the purpose) and the individual may determine the criteria or be given them.</a:t>
            </a:r>
          </a:p>
          <a:p>
            <a:pPr marL="914400" indent="-404813" algn="just">
              <a:buFont typeface="Wingdings" pitchFamily="2" charset="2"/>
              <a:buChar char="Ø"/>
              <a:defRPr/>
            </a:pPr>
            <a:r>
              <a:rPr lang="en-US" sz="3600" dirty="0" smtClean="0">
                <a:solidFill>
                  <a:srgbClr val="CC0066"/>
                </a:solidFill>
              </a:rPr>
              <a:t>Learning outcomes in this area are highest in the cognitive hierarchy because they contain elements of all the other categories as well as conscious value judgments based on clearly defined criteria.</a:t>
            </a:r>
          </a:p>
          <a:p>
            <a:pPr marL="461963" indent="-461963" algn="just">
              <a:buFont typeface="Times New Roman" pitchFamily="18" charset="0"/>
              <a:buBlip>
                <a:blip r:embed="rId3"/>
              </a:buBlip>
              <a:defRPr/>
            </a:pPr>
            <a:endParaRPr lang="en-US" b="1" dirty="0" smtClean="0">
              <a:solidFill>
                <a:srgbClr val="0000FF"/>
              </a:solidFill>
            </a:endParaRPr>
          </a:p>
        </p:txBody>
      </p:sp>
      <p:sp>
        <p:nvSpPr>
          <p:cNvPr id="26633" name="Line 8"/>
          <p:cNvSpPr>
            <a:spLocks noChangeShapeType="1"/>
          </p:cNvSpPr>
          <p:nvPr/>
        </p:nvSpPr>
        <p:spPr bwMode="auto">
          <a:xfrm>
            <a:off x="685800" y="8382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381000"/>
            <a:ext cx="7185025" cy="381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00000"/>
                </a:solidFill>
              </a:rPr>
              <a:t>Conti…</a:t>
            </a:r>
            <a:r>
              <a:rPr lang="en-US" sz="2400" b="1" i="1" kern="0">
                <a:solidFill>
                  <a:schemeClr val="bg1"/>
                </a:solidFill>
              </a:rPr>
              <a:t/>
            </a:r>
            <a:br>
              <a:rPr lang="en-US" sz="2400" b="1" i="1" kern="0">
                <a:solidFill>
                  <a:schemeClr val="bg1"/>
                </a:solidFill>
              </a:rPr>
            </a:br>
            <a:endParaRPr lang="en-US" sz="2400"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smtClean="0"/>
              <a:t>OBE    Dr.S.Viswanadha Raju, Professor of CSE ,JNTUH</a:t>
            </a:r>
          </a:p>
        </p:txBody>
      </p:sp>
      <p:sp>
        <p:nvSpPr>
          <p:cNvPr id="2765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765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765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765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463" name="Rectangle 6"/>
          <p:cNvSpPr>
            <a:spLocks noGrp="1" noChangeArrowheads="1"/>
          </p:cNvSpPr>
          <p:nvPr>
            <p:ph type="title"/>
          </p:nvPr>
        </p:nvSpPr>
        <p:spPr>
          <a:xfrm>
            <a:off x="381000" y="304800"/>
            <a:ext cx="84582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Why OBE - Deficiencies of Traditional </a:t>
            </a:r>
            <a:r>
              <a:rPr lang="en-US" sz="3600" b="1" dirty="0" smtClean="0">
                <a:solidFill>
                  <a:schemeClr val="bg1"/>
                </a:solidFill>
              </a:rPr>
              <a:t/>
            </a:r>
            <a:br>
              <a:rPr lang="en-US" sz="3600" b="1" dirty="0" smtClean="0">
                <a:solidFill>
                  <a:schemeClr val="bg1"/>
                </a:solidFill>
              </a:rPr>
            </a:br>
            <a:endParaRPr lang="en-US" sz="3600" dirty="0" smtClean="0">
              <a:solidFill>
                <a:srgbClr val="CC00CC"/>
              </a:solidFill>
            </a:endParaRPr>
          </a:p>
        </p:txBody>
      </p:sp>
      <p:sp>
        <p:nvSpPr>
          <p:cNvPr id="27656" name="Rectangle 7"/>
          <p:cNvSpPr>
            <a:spLocks noGrp="1" noChangeArrowheads="1"/>
          </p:cNvSpPr>
          <p:nvPr>
            <p:ph type="body" idx="1"/>
          </p:nvPr>
        </p:nvSpPr>
        <p:spPr>
          <a:xfrm>
            <a:off x="381000" y="1295400"/>
            <a:ext cx="8382000" cy="4992688"/>
          </a:xfrm>
          <a:noFill/>
        </p:spPr>
        <p:txBody>
          <a:bodyPr/>
          <a:lstStyle/>
          <a:p>
            <a:pPr eaLnBrk="1" hangingPunct="1">
              <a:lnSpc>
                <a:spcPct val="90000"/>
              </a:lnSpc>
              <a:spcBef>
                <a:spcPct val="40000"/>
              </a:spcBef>
              <a:buFont typeface="Wingdings" pitchFamily="2" charset="2"/>
              <a:buChar char="§"/>
            </a:pPr>
            <a:endParaRPr lang="en-US" sz="2000" smtClean="0"/>
          </a:p>
          <a:p>
            <a:pPr eaLnBrk="1" hangingPunct="1">
              <a:lnSpc>
                <a:spcPct val="90000"/>
              </a:lnSpc>
              <a:spcBef>
                <a:spcPct val="40000"/>
              </a:spcBef>
              <a:buFont typeface="Wingdings" pitchFamily="2" charset="2"/>
              <a:buChar char="§"/>
            </a:pPr>
            <a:r>
              <a:rPr lang="en-US" sz="3600" smtClean="0"/>
              <a:t>Students are given grades and rankings compared to each other – students become </a:t>
            </a:r>
            <a:r>
              <a:rPr lang="en-US" sz="3600" b="1" smtClean="0">
                <a:solidFill>
                  <a:srgbClr val="C00000"/>
                </a:solidFill>
              </a:rPr>
              <a:t>exam oriented </a:t>
            </a:r>
            <a:r>
              <a:rPr lang="en-US" sz="3600" smtClean="0">
                <a:solidFill>
                  <a:srgbClr val="C00000"/>
                </a:solidFill>
              </a:rPr>
              <a:t>or </a:t>
            </a:r>
            <a:r>
              <a:rPr lang="en-US" sz="3600" b="1" smtClean="0">
                <a:solidFill>
                  <a:srgbClr val="C00000"/>
                </a:solidFill>
              </a:rPr>
              <a:t>CGPA driven</a:t>
            </a:r>
            <a:r>
              <a:rPr lang="en-US" sz="3600" smtClean="0">
                <a:solidFill>
                  <a:srgbClr val="C00000"/>
                </a:solidFill>
              </a:rPr>
              <a:t>.</a:t>
            </a:r>
          </a:p>
          <a:p>
            <a:pPr eaLnBrk="1" hangingPunct="1">
              <a:lnSpc>
                <a:spcPct val="90000"/>
              </a:lnSpc>
              <a:spcBef>
                <a:spcPct val="40000"/>
              </a:spcBef>
              <a:buFont typeface="Wingdings" pitchFamily="2" charset="2"/>
              <a:buChar char="§"/>
            </a:pPr>
            <a:r>
              <a:rPr lang="en-US" sz="3600" smtClean="0"/>
              <a:t>Graduates are not completely prepared for the </a:t>
            </a:r>
            <a:r>
              <a:rPr lang="en-US" sz="3600" smtClean="0">
                <a:solidFill>
                  <a:srgbClr val="C00000"/>
                </a:solidFill>
              </a:rPr>
              <a:t>workforce</a:t>
            </a:r>
            <a:r>
              <a:rPr lang="en-US" sz="3600" smtClean="0"/>
              <a:t>.</a:t>
            </a:r>
          </a:p>
          <a:p>
            <a:pPr eaLnBrk="1" hangingPunct="1">
              <a:lnSpc>
                <a:spcPct val="90000"/>
              </a:lnSpc>
              <a:spcBef>
                <a:spcPct val="40000"/>
              </a:spcBef>
              <a:buFont typeface="Wingdings" pitchFamily="2" charset="2"/>
              <a:buChar char="§"/>
            </a:pPr>
            <a:r>
              <a:rPr lang="en-US" sz="3600" smtClean="0"/>
              <a:t>Lack of emphasis on </a:t>
            </a:r>
            <a:r>
              <a:rPr lang="en-US" sz="3600" smtClean="0">
                <a:solidFill>
                  <a:srgbClr val="C00000"/>
                </a:solidFill>
              </a:rPr>
              <a:t>soft skills</a:t>
            </a:r>
            <a:r>
              <a:rPr lang="en-US" sz="3600" smtClean="0"/>
              <a:t> needed in jobs </a:t>
            </a:r>
          </a:p>
        </p:txBody>
      </p:sp>
      <p:sp>
        <p:nvSpPr>
          <p:cNvPr id="2765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smtClean="0"/>
              <a:t>OBE    Dr.S.Viswanadha Raju, Professor of CSE ,JNTUH</a:t>
            </a:r>
          </a:p>
        </p:txBody>
      </p:sp>
      <p:sp>
        <p:nvSpPr>
          <p:cNvPr id="2867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867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867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867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19463" name="Rectangle 6"/>
          <p:cNvSpPr>
            <a:spLocks noGrp="1" noChangeArrowheads="1"/>
          </p:cNvSpPr>
          <p:nvPr>
            <p:ph type="title"/>
          </p:nvPr>
        </p:nvSpPr>
        <p:spPr>
          <a:xfrm>
            <a:off x="381000" y="304800"/>
            <a:ext cx="84582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Why OBE - Deficiencies of Traditional </a:t>
            </a:r>
            <a:r>
              <a:rPr lang="en-US" sz="3600" b="1" dirty="0" smtClean="0">
                <a:solidFill>
                  <a:schemeClr val="bg1"/>
                </a:solidFill>
              </a:rPr>
              <a:t/>
            </a:r>
            <a:br>
              <a:rPr lang="en-US" sz="3600" b="1" dirty="0" smtClean="0">
                <a:solidFill>
                  <a:schemeClr val="bg1"/>
                </a:solidFill>
              </a:rPr>
            </a:br>
            <a:endParaRPr lang="en-US" sz="3600" dirty="0" smtClean="0">
              <a:solidFill>
                <a:srgbClr val="CC00CC"/>
              </a:solidFill>
            </a:endParaRPr>
          </a:p>
        </p:txBody>
      </p:sp>
      <p:sp>
        <p:nvSpPr>
          <p:cNvPr id="28680" name="Rectangle 7"/>
          <p:cNvSpPr>
            <a:spLocks noGrp="1" noChangeArrowheads="1"/>
          </p:cNvSpPr>
          <p:nvPr>
            <p:ph type="body" idx="1"/>
          </p:nvPr>
        </p:nvSpPr>
        <p:spPr>
          <a:xfrm>
            <a:off x="381000" y="1295400"/>
            <a:ext cx="8382000" cy="4992688"/>
          </a:xfrm>
          <a:noFill/>
        </p:spPr>
        <p:txBody>
          <a:bodyPr/>
          <a:lstStyle/>
          <a:p>
            <a:pPr eaLnBrk="1" hangingPunct="1">
              <a:lnSpc>
                <a:spcPct val="90000"/>
              </a:lnSpc>
              <a:spcBef>
                <a:spcPct val="40000"/>
              </a:spcBef>
              <a:buFont typeface="Wingdings" pitchFamily="2" charset="2"/>
              <a:buChar char="§"/>
            </a:pPr>
            <a:endParaRPr lang="en-US" sz="2000" dirty="0" smtClean="0"/>
          </a:p>
          <a:p>
            <a:pPr eaLnBrk="1" hangingPunct="1">
              <a:lnSpc>
                <a:spcPct val="90000"/>
              </a:lnSpc>
              <a:spcBef>
                <a:spcPct val="40000"/>
              </a:spcBef>
              <a:buFont typeface="Wingdings" pitchFamily="2" charset="2"/>
              <a:buChar char="§"/>
            </a:pPr>
            <a:endParaRPr lang="en-US" sz="3600" dirty="0" smtClean="0"/>
          </a:p>
          <a:p>
            <a:pPr eaLnBrk="1" hangingPunct="1">
              <a:lnSpc>
                <a:spcPct val="90000"/>
              </a:lnSpc>
              <a:spcBef>
                <a:spcPct val="40000"/>
              </a:spcBef>
              <a:buFont typeface="Times New Roman" pitchFamily="18" charset="0"/>
              <a:buNone/>
            </a:pPr>
            <a:r>
              <a:rPr lang="en-US" sz="3600" dirty="0" smtClean="0"/>
              <a:t> Example : </a:t>
            </a:r>
          </a:p>
          <a:p>
            <a:pPr eaLnBrk="1" hangingPunct="1">
              <a:lnSpc>
                <a:spcPct val="90000"/>
              </a:lnSpc>
              <a:spcBef>
                <a:spcPct val="40000"/>
              </a:spcBef>
              <a:buFont typeface="Times New Roman" pitchFamily="18" charset="0"/>
              <a:buNone/>
            </a:pPr>
            <a:r>
              <a:rPr lang="en-US" sz="3600" dirty="0" smtClean="0"/>
              <a:t>	communication skills, interpersonal skills, analytical skills, working  attitude, human relationships skills etc.</a:t>
            </a:r>
          </a:p>
        </p:txBody>
      </p:sp>
      <p:sp>
        <p:nvSpPr>
          <p:cNvPr id="2868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xfrm>
            <a:off x="8839200" y="6648450"/>
            <a:ext cx="304800" cy="152400"/>
          </a:xfrm>
        </p:spPr>
        <p:txBody>
          <a:bodyPr/>
          <a:lstStyle/>
          <a:p>
            <a:pPr>
              <a:defRPr/>
            </a:pPr>
            <a:fld id="{C436BABD-7164-43C2-9967-422CE1B93595}" type="slidenum">
              <a:rPr lang="en-US" b="1"/>
              <a:pPr>
                <a:defRPr/>
              </a:pPr>
              <a:t>3</a:t>
            </a:fld>
            <a:endParaRPr lang="en-US" b="1"/>
          </a:p>
        </p:txBody>
      </p:sp>
      <p:sp>
        <p:nvSpPr>
          <p:cNvPr id="5" name="Rectangle 4"/>
          <p:cNvSpPr/>
          <p:nvPr/>
        </p:nvSpPr>
        <p:spPr>
          <a:xfrm>
            <a:off x="142875" y="36513"/>
            <a:ext cx="8839200" cy="4302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200" b="1" kern="10" dirty="0">
                <a:solidFill>
                  <a:srgbClr val="C00000"/>
                </a:solidFill>
                <a:effectLst>
                  <a:outerShdw blurRad="38100" dist="38100" dir="2700000" algn="tl">
                    <a:srgbClr val="000000">
                      <a:alpha val="43137"/>
                    </a:srgbClr>
                  </a:outerShdw>
                </a:effectLst>
              </a:rPr>
              <a:t>CONTENTS</a:t>
            </a:r>
          </a:p>
        </p:txBody>
      </p:sp>
      <p:graphicFrame>
        <p:nvGraphicFramePr>
          <p:cNvPr id="7" name="Group 86"/>
          <p:cNvGraphicFramePr>
            <a:graphicFrameLocks noGrp="1"/>
          </p:cNvGraphicFramePr>
          <p:nvPr/>
        </p:nvGraphicFramePr>
        <p:xfrm>
          <a:off x="381000" y="533400"/>
          <a:ext cx="8534399" cy="6250191"/>
        </p:xfrm>
        <a:graphic>
          <a:graphicData uri="http://schemas.openxmlformats.org/drawingml/2006/table">
            <a:tbl>
              <a:tblPr>
                <a:tableStyleId>{8799B23B-EC83-4686-B30A-512413B5E67A}</a:tableStyleId>
              </a:tblPr>
              <a:tblGrid>
                <a:gridCol w="1241052"/>
                <a:gridCol w="7293347"/>
              </a:tblGrid>
              <a:tr h="2688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a:t>
                      </a: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rgbClr val="C00000"/>
                          </a:solidFill>
                          <a:effectLst/>
                        </a:rPr>
                        <a:t>TENTATIVE TOPIC s         OBE session 1 &amp;2 : 9.50 AM to 11.00PM &amp; 11.45 to 1.00</a:t>
                      </a:r>
                      <a:endParaRPr kumimoji="0" lang="en-US" sz="1600" b="1" i="0" u="none" strike="noStrike" cap="none" normalizeH="0" baseline="0" dirty="0" smtClean="0">
                        <a:ln>
                          <a:noFill/>
                        </a:ln>
                        <a:solidFill>
                          <a:srgbClr val="C00000"/>
                        </a:solidFill>
                        <a:effectLst/>
                        <a:latin typeface="Times New Roman" pitchFamily="18" charset="0"/>
                        <a:ea typeface="Times New Roman" pitchFamily="18" charset="0"/>
                        <a:cs typeface="Arial" charset="0"/>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15</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en-US" sz="1600" b="1" cap="none" dirty="0" smtClean="0"/>
                        <a:t>Program Educational</a:t>
                      </a:r>
                      <a:r>
                        <a:rPr lang="en-US" sz="1600" b="1" cap="none" baseline="0" dirty="0" smtClean="0"/>
                        <a:t> </a:t>
                      </a:r>
                      <a:r>
                        <a:rPr lang="en-US" sz="1600" b="1" cap="none" dirty="0" smtClean="0"/>
                        <a:t>Objectives(PEOs)</a:t>
                      </a:r>
                      <a:endParaRPr lang="en-US" sz="1600" b="1" cap="none"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16</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398463" indent="-398463" algn="just"/>
                      <a:r>
                        <a:rPr lang="en-US" sz="1600" b="1" cap="none" dirty="0" smtClean="0"/>
                        <a:t>Program Outcomes (POs)</a:t>
                      </a:r>
                      <a:endParaRPr lang="en-US" sz="1600" b="1" i="0" u="none" cap="none"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17</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398463" indent="-398463"/>
                      <a:r>
                        <a:rPr lang="en-US" sz="1600" b="1" cap="none" dirty="0" smtClean="0"/>
                        <a:t>Mapping POs to PEOs</a:t>
                      </a:r>
                      <a:endParaRPr lang="en-US" sz="1600" b="1" cap="none" dirty="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18</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600" b="1" cap="none" baseline="0" dirty="0" smtClean="0">
                          <a:solidFill>
                            <a:srgbClr val="FF00FF"/>
                          </a:solidFill>
                        </a:rPr>
                        <a:t>CASE</a:t>
                      </a:r>
                      <a:r>
                        <a:rPr lang="en-US" sz="1600" b="1" cap="none" dirty="0" smtClean="0">
                          <a:solidFill>
                            <a:srgbClr val="FF00FF"/>
                          </a:solidFill>
                        </a:rPr>
                        <a:t> STUDY </a:t>
                      </a:r>
                      <a:endParaRPr kumimoji="0" lang="en-US" sz="1600" b="1" i="0" u="none" strike="noStrike" cap="none" normalizeH="0" baseline="0" dirty="0" smtClean="0">
                        <a:ln>
                          <a:noFill/>
                        </a:ln>
                        <a:solidFill>
                          <a:srgbClr val="FF00FF"/>
                        </a:solidFill>
                        <a:effectLst/>
                        <a:latin typeface="Arial" pitchFamily="34" charset="0"/>
                        <a:ea typeface="Times New Roman" pitchFamily="18" charset="0"/>
                        <a:cs typeface="Arial" pitchFamily="34" charset="0"/>
                      </a:endParaRPr>
                    </a:p>
                  </a:txBody>
                  <a:tcPr horzOverflow="overflow"/>
                </a:tc>
              </a:tr>
              <a:tr h="520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18.1</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none" cap="none" dirty="0" smtClean="0"/>
                        <a:t>Vision</a:t>
                      </a:r>
                      <a:r>
                        <a:rPr lang="en-US" sz="1600" b="1" u="none" cap="none" baseline="0" dirty="0" smtClean="0"/>
                        <a:t> and mission</a:t>
                      </a:r>
                      <a:endParaRPr lang="en-US" sz="1600" b="1" u="none" cap="none" dirty="0" smtClean="0">
                        <a:solidFill>
                          <a:schemeClr val="tx1"/>
                        </a:solidFill>
                      </a:endParaRPr>
                    </a:p>
                  </a:txBody>
                  <a:tcPr horzOverflow="overflow"/>
                </a:tc>
              </a:tr>
              <a:tr h="6238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18.2</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cap="none" baseline="0" dirty="0" smtClean="0"/>
                        <a:t>Program </a:t>
                      </a:r>
                      <a:r>
                        <a:rPr lang="en-US" sz="1600" b="1" cap="all" dirty="0" smtClean="0"/>
                        <a:t> E</a:t>
                      </a:r>
                      <a:r>
                        <a:rPr lang="en-US" sz="1600" b="1" cap="none" baseline="0" dirty="0" smtClean="0"/>
                        <a:t>ducational</a:t>
                      </a:r>
                      <a:r>
                        <a:rPr lang="en-US" sz="1600" b="1" cap="all" dirty="0" smtClean="0"/>
                        <a:t> </a:t>
                      </a:r>
                      <a:r>
                        <a:rPr lang="en-US" sz="1600" b="1" cap="none" baseline="0" dirty="0" smtClean="0"/>
                        <a:t>Objectives</a:t>
                      </a:r>
                      <a:r>
                        <a:rPr lang="en-US" sz="1600" b="1" cap="all" dirty="0" smtClean="0"/>
                        <a:t> (peO</a:t>
                      </a:r>
                      <a:r>
                        <a:rPr lang="en-US" sz="1600" b="1" dirty="0" smtClean="0"/>
                        <a:t>s)</a:t>
                      </a:r>
                      <a:endParaRPr lang="en-US" sz="1600" b="1" u="none" cap="none" dirty="0" smtClean="0">
                        <a:solidFill>
                          <a:schemeClr val="tx1"/>
                        </a:solidFill>
                      </a:endParaRPr>
                    </a:p>
                  </a:txBody>
                  <a:tcPr horzOverflow="overflow"/>
                </a:tc>
              </a:tr>
              <a:tr h="520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18.3</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cap="none" baseline="0" dirty="0" smtClean="0"/>
                        <a:t>Program</a:t>
                      </a:r>
                      <a:r>
                        <a:rPr lang="en-US" sz="1600" b="1" cap="all" dirty="0" smtClean="0"/>
                        <a:t> </a:t>
                      </a:r>
                      <a:r>
                        <a:rPr lang="en-US" sz="1600" b="1" cap="none" baseline="0" dirty="0" smtClean="0"/>
                        <a:t>outcomes</a:t>
                      </a:r>
                      <a:r>
                        <a:rPr lang="en-US" sz="1600" b="1" cap="all" dirty="0" smtClean="0"/>
                        <a:t> (PO</a:t>
                      </a:r>
                      <a:r>
                        <a:rPr lang="en-US" sz="1600" b="1" dirty="0" smtClean="0"/>
                        <a:t>s)</a:t>
                      </a:r>
                      <a:endParaRPr lang="en-US" sz="1600" b="1" cap="none"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19</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cap="none" normalizeH="0" baseline="0" dirty="0" smtClean="0"/>
                        <a:t>A Compendium  of Teaching – Learning Process</a:t>
                      </a:r>
                      <a:endParaRPr lang="en-US" sz="1600" b="1" cap="none" normalizeH="0" baseline="0"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20</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cap="all" dirty="0" smtClean="0"/>
                        <a:t>C</a:t>
                      </a:r>
                      <a:r>
                        <a:rPr lang="en-US" sz="1600" b="1" cap="none" baseline="0" dirty="0" smtClean="0"/>
                        <a:t>ontinuous Improvement of Program</a:t>
                      </a:r>
                      <a:endParaRPr lang="en-US" sz="1600" b="1" u="none" cap="none" baseline="0"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21</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Learning Outcomes and How do I write learning outcomes?</a:t>
                      </a:r>
                      <a:endParaRPr lang="en-US" sz="1600" b="1" u="none" cap="none"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22</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Learning Outcomes vs. Learning Objectives</a:t>
                      </a:r>
                      <a:endParaRPr lang="en-US" sz="1600" b="1" u="none" cap="none" dirty="0" smtClean="0">
                        <a:solidFill>
                          <a:schemeClr val="tx1"/>
                        </a:solidFill>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23</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600" b="1" dirty="0" smtClean="0"/>
                        <a:t>Responsibities  of Faculty Member</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r>
              <a:tr h="367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24</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793750" indent="-793750">
                        <a:spcBef>
                          <a:spcPct val="100000"/>
                        </a:spcBef>
                      </a:pPr>
                      <a:r>
                        <a:rPr lang="en-US" sz="1600" b="1" dirty="0" smtClean="0"/>
                        <a:t>Outcomes Assessment Components </a:t>
                      </a:r>
                      <a:endParaRPr lang="en-US" sz="1600" b="1" cap="none" dirty="0">
                        <a:solidFill>
                          <a:schemeClr val="tx1"/>
                        </a:solidFill>
                      </a:endParaRPr>
                    </a:p>
                  </a:txBody>
                  <a:tcPr horzOverflow="overflow"/>
                </a:tc>
              </a:tr>
              <a:tr h="5675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25</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algn="just">
                        <a:tabLst>
                          <a:tab pos="5319713" algn="l"/>
                        </a:tabLst>
                      </a:pPr>
                      <a:r>
                        <a:rPr lang="en-US" sz="1600" b="1" dirty="0" smtClean="0"/>
                        <a:t>OBE Advantages for Instructors, Educational Developers, Administrators and Students</a:t>
                      </a:r>
                      <a:endParaRPr lang="en-US" sz="1600" b="1" u="none" cap="none" dirty="0" smtClean="0">
                        <a:solidFill>
                          <a:schemeClr val="tx1"/>
                        </a:solidFill>
                      </a:endParaRPr>
                    </a:p>
                  </a:txBody>
                  <a:tcPr horzOverflow="overflow"/>
                </a:tc>
              </a:tr>
            </a:tbl>
          </a:graphicData>
        </a:graphic>
      </p:graphicFrame>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t>OBE    Dr.S.Viswanadha Raju, Professor of CSE ,JNTUH</a:t>
            </a:r>
          </a:p>
        </p:txBody>
      </p:sp>
      <p:sp>
        <p:nvSpPr>
          <p:cNvPr id="2969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970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2970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970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0487" name="Rectangle 6"/>
          <p:cNvSpPr>
            <a:spLocks noGrp="1" noChangeArrowheads="1"/>
          </p:cNvSpPr>
          <p:nvPr>
            <p:ph type="title"/>
          </p:nvPr>
        </p:nvSpPr>
        <p:spPr>
          <a:xfrm>
            <a:off x="152400" y="0"/>
            <a:ext cx="8991600" cy="1371600"/>
          </a:xfrm>
        </p:spPr>
        <p:style>
          <a:lnRef idx="0">
            <a:scrgbClr r="0" g="0" b="0"/>
          </a:lnRef>
          <a:fillRef idx="1001">
            <a:schemeClr val="lt1"/>
          </a:fillRef>
          <a:effectRef idx="0">
            <a:scrgbClr r="0" g="0" b="0"/>
          </a:effectRef>
          <a:fontRef idx="major"/>
        </p:style>
        <p:txBody>
          <a:bodyPr/>
          <a:lstStyle/>
          <a:p>
            <a:pPr>
              <a:defRPr/>
            </a:pPr>
            <a:r>
              <a:rPr lang="en-US" sz="2800" b="1" dirty="0" smtClean="0">
                <a:solidFill>
                  <a:srgbClr val="CC00CC"/>
                </a:solidFill>
              </a:rPr>
              <a:t/>
            </a:r>
            <a:br>
              <a:rPr lang="en-US" sz="2800" b="1" dirty="0" smtClean="0">
                <a:solidFill>
                  <a:srgbClr val="CC00CC"/>
                </a:solidFill>
              </a:rPr>
            </a:br>
            <a:r>
              <a:rPr lang="en-US" sz="2800" b="1" dirty="0" smtClean="0">
                <a:solidFill>
                  <a:srgbClr val="CC00CC"/>
                </a:solidFill>
              </a:rPr>
              <a:t/>
            </a:r>
            <a:br>
              <a:rPr lang="en-US" sz="2800" b="1" dirty="0" smtClean="0">
                <a:solidFill>
                  <a:srgbClr val="CC00CC"/>
                </a:solidFill>
              </a:rPr>
            </a:br>
            <a:r>
              <a:rPr lang="en-US" sz="3200" b="1" dirty="0" smtClean="0">
                <a:solidFill>
                  <a:srgbClr val="CC00CC"/>
                </a:solidFill>
              </a:rPr>
              <a:t>Why OBE - Exam Result is Not the </a:t>
            </a:r>
            <a:br>
              <a:rPr lang="en-US" sz="3200" b="1" dirty="0" smtClean="0">
                <a:solidFill>
                  <a:srgbClr val="CC00CC"/>
                </a:solidFill>
              </a:rPr>
            </a:br>
            <a:r>
              <a:rPr lang="en-US" sz="3200" b="1" dirty="0" smtClean="0">
                <a:solidFill>
                  <a:srgbClr val="CC00CC"/>
                </a:solidFill>
              </a:rPr>
              <a:t>Most Important Consideration by Employer</a:t>
            </a:r>
            <a:br>
              <a:rPr lang="en-US" sz="3200" b="1" dirty="0" smtClean="0">
                <a:solidFill>
                  <a:srgbClr val="CC00CC"/>
                </a:solidFill>
              </a:rPr>
            </a:br>
            <a:r>
              <a:rPr lang="en-US" sz="2400" b="1" dirty="0" smtClean="0">
                <a:solidFill>
                  <a:srgbClr val="CC00CC"/>
                </a:solidFill>
              </a:rPr>
              <a:t/>
            </a:r>
            <a:br>
              <a:rPr lang="en-US" sz="2400" b="1" dirty="0" smtClean="0">
                <a:solidFill>
                  <a:srgbClr val="CC00CC"/>
                </a:solidFill>
              </a:rPr>
            </a:br>
            <a:endParaRPr lang="en-US" sz="2400" dirty="0" smtClean="0">
              <a:solidFill>
                <a:srgbClr val="CC00CC"/>
              </a:solidFill>
            </a:endParaRPr>
          </a:p>
        </p:txBody>
      </p:sp>
      <p:sp>
        <p:nvSpPr>
          <p:cNvPr id="29704"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1" name="Rectangle 2"/>
          <p:cNvSpPr txBox="1">
            <a:spLocks noChangeArrowheads="1"/>
          </p:cNvSpPr>
          <p:nvPr/>
        </p:nvSpPr>
        <p:spPr bwMode="auto">
          <a:xfrm>
            <a:off x="1752600" y="1371600"/>
            <a:ext cx="5411788" cy="5257800"/>
          </a:xfrm>
          <a:prstGeom prst="rect">
            <a:avLst/>
          </a:prstGeom>
          <a:ln>
            <a:headEnd/>
            <a:tailEnd/>
          </a:ln>
        </p:spPr>
        <p:style>
          <a:lnRef idx="3">
            <a:schemeClr val="lt1"/>
          </a:lnRef>
          <a:fillRef idx="1">
            <a:schemeClr val="dk1"/>
          </a:fillRef>
          <a:effectRef idx="1">
            <a:schemeClr val="dk1"/>
          </a:effectRef>
          <a:fontRef idx="minor">
            <a:schemeClr val="lt1"/>
          </a:fontRef>
        </p:style>
        <p:txBody>
          <a:bodyPr lIns="90488" tIns="44450" rIns="90488" bIns="44450"/>
          <a:lstStyle/>
          <a:p>
            <a:pPr marL="533400" indent="-533400" eaLnBrk="1" hangingPunct="1">
              <a:spcBef>
                <a:spcPct val="20000"/>
              </a:spcBef>
              <a:buClr>
                <a:schemeClr val="tx2"/>
              </a:buClr>
              <a:buFont typeface="Times New Roman" pitchFamily="18" charset="0"/>
              <a:buChar char="•"/>
              <a:defRPr/>
            </a:pPr>
            <a:r>
              <a:rPr lang="en-US" sz="1200" b="1" dirty="0">
                <a:solidFill>
                  <a:srgbClr val="FF0000"/>
                </a:solidFill>
              </a:rPr>
              <a:t>Employers Rating of Skills/Qualities – 2002</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Communication (verbal &amp; written)			4.69</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Honesty/Integrity				4.59</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Teamwork skills				4.54</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Interpersonal skills				4.50</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Strong work ethics				4.46</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Motivation &amp; initiative		</a:t>
            </a:r>
            <a:r>
              <a:rPr lang="en-US" sz="1200" b="1" kern="0" dirty="0">
                <a:solidFill>
                  <a:schemeClr val="bg1"/>
                </a:solidFill>
              </a:rPr>
              <a:t>	</a:t>
            </a:r>
            <a:r>
              <a:rPr lang="en-GB" sz="1200" b="1" kern="0" dirty="0">
                <a:solidFill>
                  <a:schemeClr val="bg1"/>
                </a:solidFill>
              </a:rPr>
              <a:t>4.42</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Flexibility/adaptability			4.41</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Analytical skills				4.36</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Computer skills				4.21</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Organisational skills				4.05</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Detail oriented				4.00</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Leadership skills 				3.97</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Self confidence				3.95</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Friendly/outgoing personality			3.85</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Well mannered / polite			3.82</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Tactfulness				3.75</a:t>
            </a:r>
          </a:p>
          <a:p>
            <a:pPr marL="533400" indent="-533400" eaLnBrk="1" hangingPunct="1">
              <a:spcBef>
                <a:spcPct val="20000"/>
              </a:spcBef>
              <a:buClr>
                <a:schemeClr val="tx2"/>
              </a:buClr>
              <a:buFont typeface="Times New Roman" pitchFamily="18" charset="0"/>
              <a:buChar char="•"/>
              <a:defRPr/>
            </a:pPr>
            <a:r>
              <a:rPr lang="en-GB" sz="1200" b="1" kern="0" dirty="0">
                <a:solidFill>
                  <a:schemeClr val="accent1">
                    <a:lumMod val="60000"/>
                    <a:lumOff val="40000"/>
                  </a:schemeClr>
                </a:solidFill>
              </a:rPr>
              <a:t>GPA (3.0 or better)	  			3.68</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Creativity				3.59</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Sense of humour				3.25</a:t>
            </a:r>
          </a:p>
          <a:p>
            <a:pPr marL="533400" indent="-533400" eaLnBrk="1" hangingPunct="1">
              <a:spcBef>
                <a:spcPct val="20000"/>
              </a:spcBef>
              <a:buClr>
                <a:schemeClr val="tx2"/>
              </a:buClr>
              <a:buFont typeface="Times New Roman" pitchFamily="18" charset="0"/>
              <a:buChar char="•"/>
              <a:defRPr/>
            </a:pPr>
            <a:r>
              <a:rPr lang="en-GB" sz="1200" b="1" kern="0" dirty="0">
                <a:solidFill>
                  <a:schemeClr val="bg1"/>
                </a:solidFill>
              </a:rPr>
              <a:t>Entrepreneurial skills/risk taker			3.23</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1000"/>
                                        <p:tgtEl>
                                          <p:spTgt spid="11">
                                            <p:bg/>
                                          </p:spTgt>
                                        </p:tgtEl>
                                      </p:cBhvr>
                                    </p:animEffect>
                                    <p:anim calcmode="lin" valueType="num">
                                      <p:cBhvr>
                                        <p:cTn id="8" dur="1000" fill="hold"/>
                                        <p:tgtEl>
                                          <p:spTgt spid="11">
                                            <p:bg/>
                                          </p:spTgt>
                                        </p:tgtEl>
                                        <p:attrNameLst>
                                          <p:attrName>ppt_x</p:attrName>
                                        </p:attrNameLst>
                                      </p:cBhvr>
                                      <p:tavLst>
                                        <p:tav tm="0">
                                          <p:val>
                                            <p:strVal val="#ppt_x"/>
                                          </p:val>
                                        </p:tav>
                                        <p:tav tm="100000">
                                          <p:val>
                                            <p:strVal val="#ppt_x"/>
                                          </p:val>
                                        </p:tav>
                                      </p:tavLst>
                                    </p:anim>
                                    <p:anim calcmode="lin" valueType="num">
                                      <p:cBhvr>
                                        <p:cTn id="9" dur="1000" fill="hold"/>
                                        <p:tgtEl>
                                          <p:spTgt spid="11">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0"/>
                                        <p:tgtEl>
                                          <p:spTgt spid="11">
                                            <p:txEl>
                                              <p:pRg st="1" end="1"/>
                                            </p:txEl>
                                          </p:spTgt>
                                        </p:tgtEl>
                                      </p:cBhvr>
                                    </p:animEffect>
                                    <p:anim calcmode="lin" valueType="num">
                                      <p:cBhvr>
                                        <p:cTn id="2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0"/>
                                        <p:tgtEl>
                                          <p:spTgt spid="11">
                                            <p:txEl>
                                              <p:pRg st="3" end="3"/>
                                            </p:txEl>
                                          </p:spTgt>
                                        </p:tgtEl>
                                      </p:cBhvr>
                                    </p:animEffect>
                                    <p:anim calcmode="lin" valueType="num">
                                      <p:cBhvr>
                                        <p:cTn id="3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fade">
                                      <p:cBhvr>
                                        <p:cTn id="42" dur="1000"/>
                                        <p:tgtEl>
                                          <p:spTgt spid="11">
                                            <p:txEl>
                                              <p:pRg st="4" end="4"/>
                                            </p:txEl>
                                          </p:spTgt>
                                        </p:tgtEl>
                                      </p:cBhvr>
                                    </p:animEffect>
                                    <p:anim calcmode="lin" valueType="num">
                                      <p:cBhvr>
                                        <p:cTn id="43"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xEl>
                                              <p:pRg st="5" end="5"/>
                                            </p:txEl>
                                          </p:spTgt>
                                        </p:tgtEl>
                                        <p:attrNameLst>
                                          <p:attrName>style.visibility</p:attrName>
                                        </p:attrNameLst>
                                      </p:cBhvr>
                                      <p:to>
                                        <p:strVal val="visible"/>
                                      </p:to>
                                    </p:set>
                                    <p:animEffect transition="in" filter="fade">
                                      <p:cBhvr>
                                        <p:cTn id="49" dur="1000"/>
                                        <p:tgtEl>
                                          <p:spTgt spid="11">
                                            <p:txEl>
                                              <p:pRg st="5" end="5"/>
                                            </p:txEl>
                                          </p:spTgt>
                                        </p:tgtEl>
                                      </p:cBhvr>
                                    </p:animEffect>
                                    <p:anim calcmode="lin" valueType="num">
                                      <p:cBhvr>
                                        <p:cTn id="50"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xEl>
                                              <p:pRg st="6" end="6"/>
                                            </p:txEl>
                                          </p:spTgt>
                                        </p:tgtEl>
                                        <p:attrNameLst>
                                          <p:attrName>style.visibility</p:attrName>
                                        </p:attrNameLst>
                                      </p:cBhvr>
                                      <p:to>
                                        <p:strVal val="visible"/>
                                      </p:to>
                                    </p:set>
                                    <p:animEffect transition="in" filter="fade">
                                      <p:cBhvr>
                                        <p:cTn id="56" dur="1000"/>
                                        <p:tgtEl>
                                          <p:spTgt spid="11">
                                            <p:txEl>
                                              <p:pRg st="6" end="6"/>
                                            </p:txEl>
                                          </p:spTgt>
                                        </p:tgtEl>
                                      </p:cBhvr>
                                    </p:animEffect>
                                    <p:anim calcmode="lin" valueType="num">
                                      <p:cBhvr>
                                        <p:cTn id="57"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xEl>
                                              <p:pRg st="7" end="7"/>
                                            </p:txEl>
                                          </p:spTgt>
                                        </p:tgtEl>
                                        <p:attrNameLst>
                                          <p:attrName>style.visibility</p:attrName>
                                        </p:attrNameLst>
                                      </p:cBhvr>
                                      <p:to>
                                        <p:strVal val="visible"/>
                                      </p:to>
                                    </p:set>
                                    <p:animEffect transition="in" filter="fade">
                                      <p:cBhvr>
                                        <p:cTn id="63" dur="1000"/>
                                        <p:tgtEl>
                                          <p:spTgt spid="11">
                                            <p:txEl>
                                              <p:pRg st="7" end="7"/>
                                            </p:txEl>
                                          </p:spTgt>
                                        </p:tgtEl>
                                      </p:cBhvr>
                                    </p:animEffect>
                                    <p:anim calcmode="lin" valueType="num">
                                      <p:cBhvr>
                                        <p:cTn id="64"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1">
                                            <p:txEl>
                                              <p:pRg st="8" end="8"/>
                                            </p:txEl>
                                          </p:spTgt>
                                        </p:tgtEl>
                                        <p:attrNameLst>
                                          <p:attrName>style.visibility</p:attrName>
                                        </p:attrNameLst>
                                      </p:cBhvr>
                                      <p:to>
                                        <p:strVal val="visible"/>
                                      </p:to>
                                    </p:set>
                                    <p:animEffect transition="in" filter="fade">
                                      <p:cBhvr>
                                        <p:cTn id="70" dur="1000"/>
                                        <p:tgtEl>
                                          <p:spTgt spid="11">
                                            <p:txEl>
                                              <p:pRg st="8" end="8"/>
                                            </p:txEl>
                                          </p:spTgt>
                                        </p:tgtEl>
                                      </p:cBhvr>
                                    </p:animEffect>
                                    <p:anim calcmode="lin" valueType="num">
                                      <p:cBhvr>
                                        <p:cTn id="71"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1">
                                            <p:txEl>
                                              <p:pRg st="9" end="9"/>
                                            </p:txEl>
                                          </p:spTgt>
                                        </p:tgtEl>
                                        <p:attrNameLst>
                                          <p:attrName>style.visibility</p:attrName>
                                        </p:attrNameLst>
                                      </p:cBhvr>
                                      <p:to>
                                        <p:strVal val="visible"/>
                                      </p:to>
                                    </p:set>
                                    <p:animEffect transition="in" filter="fade">
                                      <p:cBhvr>
                                        <p:cTn id="77" dur="1000"/>
                                        <p:tgtEl>
                                          <p:spTgt spid="11">
                                            <p:txEl>
                                              <p:pRg st="9" end="9"/>
                                            </p:txEl>
                                          </p:spTgt>
                                        </p:tgtEl>
                                      </p:cBhvr>
                                    </p:animEffect>
                                    <p:anim calcmode="lin" valueType="num">
                                      <p:cBhvr>
                                        <p:cTn id="78"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1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1">
                                            <p:txEl>
                                              <p:pRg st="10" end="10"/>
                                            </p:txEl>
                                          </p:spTgt>
                                        </p:tgtEl>
                                        <p:attrNameLst>
                                          <p:attrName>style.visibility</p:attrName>
                                        </p:attrNameLst>
                                      </p:cBhvr>
                                      <p:to>
                                        <p:strVal val="visible"/>
                                      </p:to>
                                    </p:set>
                                    <p:animEffect transition="in" filter="fade">
                                      <p:cBhvr>
                                        <p:cTn id="84" dur="1000"/>
                                        <p:tgtEl>
                                          <p:spTgt spid="11">
                                            <p:txEl>
                                              <p:pRg st="10" end="10"/>
                                            </p:txEl>
                                          </p:spTgt>
                                        </p:tgtEl>
                                      </p:cBhvr>
                                    </p:animEffect>
                                    <p:anim calcmode="lin" valueType="num">
                                      <p:cBhvr>
                                        <p:cTn id="85"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1">
                                            <p:txEl>
                                              <p:pRg st="11" end="11"/>
                                            </p:txEl>
                                          </p:spTgt>
                                        </p:tgtEl>
                                        <p:attrNameLst>
                                          <p:attrName>style.visibility</p:attrName>
                                        </p:attrNameLst>
                                      </p:cBhvr>
                                      <p:to>
                                        <p:strVal val="visible"/>
                                      </p:to>
                                    </p:set>
                                    <p:animEffect transition="in" filter="fade">
                                      <p:cBhvr>
                                        <p:cTn id="91" dur="1000"/>
                                        <p:tgtEl>
                                          <p:spTgt spid="11">
                                            <p:txEl>
                                              <p:pRg st="11" end="11"/>
                                            </p:txEl>
                                          </p:spTgt>
                                        </p:tgtEl>
                                      </p:cBhvr>
                                    </p:animEffect>
                                    <p:anim calcmode="lin" valueType="num">
                                      <p:cBhvr>
                                        <p:cTn id="92"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1">
                                            <p:txEl>
                                              <p:pRg st="12" end="12"/>
                                            </p:txEl>
                                          </p:spTgt>
                                        </p:tgtEl>
                                        <p:attrNameLst>
                                          <p:attrName>style.visibility</p:attrName>
                                        </p:attrNameLst>
                                      </p:cBhvr>
                                      <p:to>
                                        <p:strVal val="visible"/>
                                      </p:to>
                                    </p:set>
                                    <p:animEffect transition="in" filter="fade">
                                      <p:cBhvr>
                                        <p:cTn id="98" dur="1000"/>
                                        <p:tgtEl>
                                          <p:spTgt spid="11">
                                            <p:txEl>
                                              <p:pRg st="12" end="12"/>
                                            </p:txEl>
                                          </p:spTgt>
                                        </p:tgtEl>
                                      </p:cBhvr>
                                    </p:animEffect>
                                    <p:anim calcmode="lin" valueType="num">
                                      <p:cBhvr>
                                        <p:cTn id="99" dur="1000" fill="hold"/>
                                        <p:tgtEl>
                                          <p:spTgt spid="11">
                                            <p:txEl>
                                              <p:pRg st="12" end="12"/>
                                            </p:txEl>
                                          </p:spTgt>
                                        </p:tgtEl>
                                        <p:attrNameLst>
                                          <p:attrName>ppt_x</p:attrName>
                                        </p:attrNameLst>
                                      </p:cBhvr>
                                      <p:tavLst>
                                        <p:tav tm="0">
                                          <p:val>
                                            <p:strVal val="#ppt_x"/>
                                          </p:val>
                                        </p:tav>
                                        <p:tav tm="100000">
                                          <p:val>
                                            <p:strVal val="#ppt_x"/>
                                          </p:val>
                                        </p:tav>
                                      </p:tavLst>
                                    </p:anim>
                                    <p:anim calcmode="lin" valueType="num">
                                      <p:cBhvr>
                                        <p:cTn id="100" dur="1000" fill="hold"/>
                                        <p:tgtEl>
                                          <p:spTgt spid="1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1">
                                            <p:txEl>
                                              <p:pRg st="13" end="13"/>
                                            </p:txEl>
                                          </p:spTgt>
                                        </p:tgtEl>
                                        <p:attrNameLst>
                                          <p:attrName>style.visibility</p:attrName>
                                        </p:attrNameLst>
                                      </p:cBhvr>
                                      <p:to>
                                        <p:strVal val="visible"/>
                                      </p:to>
                                    </p:set>
                                    <p:animEffect transition="in" filter="fade">
                                      <p:cBhvr>
                                        <p:cTn id="105" dur="1000"/>
                                        <p:tgtEl>
                                          <p:spTgt spid="11">
                                            <p:txEl>
                                              <p:pRg st="13" end="13"/>
                                            </p:txEl>
                                          </p:spTgt>
                                        </p:tgtEl>
                                      </p:cBhvr>
                                    </p:animEffect>
                                    <p:anim calcmode="lin" valueType="num">
                                      <p:cBhvr>
                                        <p:cTn id="106" dur="1000" fill="hold"/>
                                        <p:tgtEl>
                                          <p:spTgt spid="11">
                                            <p:txEl>
                                              <p:pRg st="13" end="13"/>
                                            </p:txEl>
                                          </p:spTgt>
                                        </p:tgtEl>
                                        <p:attrNameLst>
                                          <p:attrName>ppt_x</p:attrName>
                                        </p:attrNameLst>
                                      </p:cBhvr>
                                      <p:tavLst>
                                        <p:tav tm="0">
                                          <p:val>
                                            <p:strVal val="#ppt_x"/>
                                          </p:val>
                                        </p:tav>
                                        <p:tav tm="100000">
                                          <p:val>
                                            <p:strVal val="#ppt_x"/>
                                          </p:val>
                                        </p:tav>
                                      </p:tavLst>
                                    </p:anim>
                                    <p:anim calcmode="lin" valueType="num">
                                      <p:cBhvr>
                                        <p:cTn id="107" dur="1000" fill="hold"/>
                                        <p:tgtEl>
                                          <p:spTgt spid="1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1">
                                            <p:txEl>
                                              <p:pRg st="14" end="14"/>
                                            </p:txEl>
                                          </p:spTgt>
                                        </p:tgtEl>
                                        <p:attrNameLst>
                                          <p:attrName>style.visibility</p:attrName>
                                        </p:attrNameLst>
                                      </p:cBhvr>
                                      <p:to>
                                        <p:strVal val="visible"/>
                                      </p:to>
                                    </p:set>
                                    <p:animEffect transition="in" filter="fade">
                                      <p:cBhvr>
                                        <p:cTn id="112" dur="1000"/>
                                        <p:tgtEl>
                                          <p:spTgt spid="11">
                                            <p:txEl>
                                              <p:pRg st="14" end="14"/>
                                            </p:txEl>
                                          </p:spTgt>
                                        </p:tgtEl>
                                      </p:cBhvr>
                                    </p:animEffect>
                                    <p:anim calcmode="lin" valueType="num">
                                      <p:cBhvr>
                                        <p:cTn id="113" dur="1000" fill="hold"/>
                                        <p:tgtEl>
                                          <p:spTgt spid="11">
                                            <p:txEl>
                                              <p:pRg st="14" end="14"/>
                                            </p:txEl>
                                          </p:spTgt>
                                        </p:tgtEl>
                                        <p:attrNameLst>
                                          <p:attrName>ppt_x</p:attrName>
                                        </p:attrNameLst>
                                      </p:cBhvr>
                                      <p:tavLst>
                                        <p:tav tm="0">
                                          <p:val>
                                            <p:strVal val="#ppt_x"/>
                                          </p:val>
                                        </p:tav>
                                        <p:tav tm="100000">
                                          <p:val>
                                            <p:strVal val="#ppt_x"/>
                                          </p:val>
                                        </p:tav>
                                      </p:tavLst>
                                    </p:anim>
                                    <p:anim calcmode="lin" valueType="num">
                                      <p:cBhvr>
                                        <p:cTn id="114" dur="1000" fill="hold"/>
                                        <p:tgtEl>
                                          <p:spTgt spid="1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11">
                                            <p:txEl>
                                              <p:pRg st="15" end="15"/>
                                            </p:txEl>
                                          </p:spTgt>
                                        </p:tgtEl>
                                        <p:attrNameLst>
                                          <p:attrName>style.visibility</p:attrName>
                                        </p:attrNameLst>
                                      </p:cBhvr>
                                      <p:to>
                                        <p:strVal val="visible"/>
                                      </p:to>
                                    </p:set>
                                    <p:animEffect transition="in" filter="fade">
                                      <p:cBhvr>
                                        <p:cTn id="119" dur="1000"/>
                                        <p:tgtEl>
                                          <p:spTgt spid="11">
                                            <p:txEl>
                                              <p:pRg st="15" end="15"/>
                                            </p:txEl>
                                          </p:spTgt>
                                        </p:tgtEl>
                                      </p:cBhvr>
                                    </p:animEffect>
                                    <p:anim calcmode="lin" valueType="num">
                                      <p:cBhvr>
                                        <p:cTn id="120" dur="1000" fill="hold"/>
                                        <p:tgtEl>
                                          <p:spTgt spid="11">
                                            <p:txEl>
                                              <p:pRg st="15" end="15"/>
                                            </p:txEl>
                                          </p:spTgt>
                                        </p:tgtEl>
                                        <p:attrNameLst>
                                          <p:attrName>ppt_x</p:attrName>
                                        </p:attrNameLst>
                                      </p:cBhvr>
                                      <p:tavLst>
                                        <p:tav tm="0">
                                          <p:val>
                                            <p:strVal val="#ppt_x"/>
                                          </p:val>
                                        </p:tav>
                                        <p:tav tm="100000">
                                          <p:val>
                                            <p:strVal val="#ppt_x"/>
                                          </p:val>
                                        </p:tav>
                                      </p:tavLst>
                                    </p:anim>
                                    <p:anim calcmode="lin" valueType="num">
                                      <p:cBhvr>
                                        <p:cTn id="121" dur="1000" fill="hold"/>
                                        <p:tgtEl>
                                          <p:spTgt spid="11">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11">
                                            <p:txEl>
                                              <p:pRg st="16" end="16"/>
                                            </p:txEl>
                                          </p:spTgt>
                                        </p:tgtEl>
                                        <p:attrNameLst>
                                          <p:attrName>style.visibility</p:attrName>
                                        </p:attrNameLst>
                                      </p:cBhvr>
                                      <p:to>
                                        <p:strVal val="visible"/>
                                      </p:to>
                                    </p:set>
                                    <p:animEffect transition="in" filter="fade">
                                      <p:cBhvr>
                                        <p:cTn id="126" dur="1000"/>
                                        <p:tgtEl>
                                          <p:spTgt spid="11">
                                            <p:txEl>
                                              <p:pRg st="16" end="16"/>
                                            </p:txEl>
                                          </p:spTgt>
                                        </p:tgtEl>
                                      </p:cBhvr>
                                    </p:animEffect>
                                    <p:anim calcmode="lin" valueType="num">
                                      <p:cBhvr>
                                        <p:cTn id="127" dur="1000" fill="hold"/>
                                        <p:tgtEl>
                                          <p:spTgt spid="11">
                                            <p:txEl>
                                              <p:pRg st="16" end="16"/>
                                            </p:txEl>
                                          </p:spTgt>
                                        </p:tgtEl>
                                        <p:attrNameLst>
                                          <p:attrName>ppt_x</p:attrName>
                                        </p:attrNameLst>
                                      </p:cBhvr>
                                      <p:tavLst>
                                        <p:tav tm="0">
                                          <p:val>
                                            <p:strVal val="#ppt_x"/>
                                          </p:val>
                                        </p:tav>
                                        <p:tav tm="100000">
                                          <p:val>
                                            <p:strVal val="#ppt_x"/>
                                          </p:val>
                                        </p:tav>
                                      </p:tavLst>
                                    </p:anim>
                                    <p:anim calcmode="lin" valueType="num">
                                      <p:cBhvr>
                                        <p:cTn id="128" dur="1000" fill="hold"/>
                                        <p:tgtEl>
                                          <p:spTgt spid="11">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1">
                                            <p:txEl>
                                              <p:pRg st="17" end="17"/>
                                            </p:txEl>
                                          </p:spTgt>
                                        </p:tgtEl>
                                        <p:attrNameLst>
                                          <p:attrName>style.visibility</p:attrName>
                                        </p:attrNameLst>
                                      </p:cBhvr>
                                      <p:to>
                                        <p:strVal val="visible"/>
                                      </p:to>
                                    </p:set>
                                    <p:animEffect transition="in" filter="fade">
                                      <p:cBhvr>
                                        <p:cTn id="133" dur="1000"/>
                                        <p:tgtEl>
                                          <p:spTgt spid="11">
                                            <p:txEl>
                                              <p:pRg st="17" end="17"/>
                                            </p:txEl>
                                          </p:spTgt>
                                        </p:tgtEl>
                                      </p:cBhvr>
                                    </p:animEffect>
                                    <p:anim calcmode="lin" valueType="num">
                                      <p:cBhvr>
                                        <p:cTn id="134" dur="1000" fill="hold"/>
                                        <p:tgtEl>
                                          <p:spTgt spid="11">
                                            <p:txEl>
                                              <p:pRg st="17" end="17"/>
                                            </p:txEl>
                                          </p:spTgt>
                                        </p:tgtEl>
                                        <p:attrNameLst>
                                          <p:attrName>ppt_x</p:attrName>
                                        </p:attrNameLst>
                                      </p:cBhvr>
                                      <p:tavLst>
                                        <p:tav tm="0">
                                          <p:val>
                                            <p:strVal val="#ppt_x"/>
                                          </p:val>
                                        </p:tav>
                                        <p:tav tm="100000">
                                          <p:val>
                                            <p:strVal val="#ppt_x"/>
                                          </p:val>
                                        </p:tav>
                                      </p:tavLst>
                                    </p:anim>
                                    <p:anim calcmode="lin" valueType="num">
                                      <p:cBhvr>
                                        <p:cTn id="135" dur="1000" fill="hold"/>
                                        <p:tgtEl>
                                          <p:spTgt spid="11">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11">
                                            <p:txEl>
                                              <p:pRg st="18" end="18"/>
                                            </p:txEl>
                                          </p:spTgt>
                                        </p:tgtEl>
                                        <p:attrNameLst>
                                          <p:attrName>style.visibility</p:attrName>
                                        </p:attrNameLst>
                                      </p:cBhvr>
                                      <p:to>
                                        <p:strVal val="visible"/>
                                      </p:to>
                                    </p:set>
                                    <p:animEffect transition="in" filter="fade">
                                      <p:cBhvr>
                                        <p:cTn id="140" dur="1000"/>
                                        <p:tgtEl>
                                          <p:spTgt spid="11">
                                            <p:txEl>
                                              <p:pRg st="18" end="18"/>
                                            </p:txEl>
                                          </p:spTgt>
                                        </p:tgtEl>
                                      </p:cBhvr>
                                    </p:animEffect>
                                    <p:anim calcmode="lin" valueType="num">
                                      <p:cBhvr>
                                        <p:cTn id="141" dur="1000" fill="hold"/>
                                        <p:tgtEl>
                                          <p:spTgt spid="11">
                                            <p:txEl>
                                              <p:pRg st="18" end="18"/>
                                            </p:txEl>
                                          </p:spTgt>
                                        </p:tgtEl>
                                        <p:attrNameLst>
                                          <p:attrName>ppt_x</p:attrName>
                                        </p:attrNameLst>
                                      </p:cBhvr>
                                      <p:tavLst>
                                        <p:tav tm="0">
                                          <p:val>
                                            <p:strVal val="#ppt_x"/>
                                          </p:val>
                                        </p:tav>
                                        <p:tav tm="100000">
                                          <p:val>
                                            <p:strVal val="#ppt_x"/>
                                          </p:val>
                                        </p:tav>
                                      </p:tavLst>
                                    </p:anim>
                                    <p:anim calcmode="lin" valueType="num">
                                      <p:cBhvr>
                                        <p:cTn id="142" dur="1000" fill="hold"/>
                                        <p:tgtEl>
                                          <p:spTgt spid="11">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42" presetClass="entr" presetSubtype="0" fill="hold" grpId="0" nodeType="clickEffect">
                                  <p:stCondLst>
                                    <p:cond delay="0"/>
                                  </p:stCondLst>
                                  <p:childTnLst>
                                    <p:set>
                                      <p:cBhvr>
                                        <p:cTn id="146" dur="1" fill="hold">
                                          <p:stCondLst>
                                            <p:cond delay="0"/>
                                          </p:stCondLst>
                                        </p:cTn>
                                        <p:tgtEl>
                                          <p:spTgt spid="11">
                                            <p:txEl>
                                              <p:pRg st="19" end="19"/>
                                            </p:txEl>
                                          </p:spTgt>
                                        </p:tgtEl>
                                        <p:attrNameLst>
                                          <p:attrName>style.visibility</p:attrName>
                                        </p:attrNameLst>
                                      </p:cBhvr>
                                      <p:to>
                                        <p:strVal val="visible"/>
                                      </p:to>
                                    </p:set>
                                    <p:animEffect transition="in" filter="fade">
                                      <p:cBhvr>
                                        <p:cTn id="147" dur="1000"/>
                                        <p:tgtEl>
                                          <p:spTgt spid="11">
                                            <p:txEl>
                                              <p:pRg st="19" end="19"/>
                                            </p:txEl>
                                          </p:spTgt>
                                        </p:tgtEl>
                                      </p:cBhvr>
                                    </p:animEffect>
                                    <p:anim calcmode="lin" valueType="num">
                                      <p:cBhvr>
                                        <p:cTn id="148" dur="1000" fill="hold"/>
                                        <p:tgtEl>
                                          <p:spTgt spid="11">
                                            <p:txEl>
                                              <p:pRg st="19" end="19"/>
                                            </p:txEl>
                                          </p:spTgt>
                                        </p:tgtEl>
                                        <p:attrNameLst>
                                          <p:attrName>ppt_x</p:attrName>
                                        </p:attrNameLst>
                                      </p:cBhvr>
                                      <p:tavLst>
                                        <p:tav tm="0">
                                          <p:val>
                                            <p:strVal val="#ppt_x"/>
                                          </p:val>
                                        </p:tav>
                                        <p:tav tm="100000">
                                          <p:val>
                                            <p:strVal val="#ppt_x"/>
                                          </p:val>
                                        </p:tav>
                                      </p:tavLst>
                                    </p:anim>
                                    <p:anim calcmode="lin" valueType="num">
                                      <p:cBhvr>
                                        <p:cTn id="149" dur="1000" fill="hold"/>
                                        <p:tgtEl>
                                          <p:spTgt spid="11">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11">
                                            <p:txEl>
                                              <p:pRg st="20" end="20"/>
                                            </p:txEl>
                                          </p:spTgt>
                                        </p:tgtEl>
                                        <p:attrNameLst>
                                          <p:attrName>style.visibility</p:attrName>
                                        </p:attrNameLst>
                                      </p:cBhvr>
                                      <p:to>
                                        <p:strVal val="visible"/>
                                      </p:to>
                                    </p:set>
                                    <p:animEffect transition="in" filter="fade">
                                      <p:cBhvr>
                                        <p:cTn id="154" dur="1000"/>
                                        <p:tgtEl>
                                          <p:spTgt spid="11">
                                            <p:txEl>
                                              <p:pRg st="20" end="20"/>
                                            </p:txEl>
                                          </p:spTgt>
                                        </p:tgtEl>
                                      </p:cBhvr>
                                    </p:animEffect>
                                    <p:anim calcmode="lin" valueType="num">
                                      <p:cBhvr>
                                        <p:cTn id="155" dur="1000" fill="hold"/>
                                        <p:tgtEl>
                                          <p:spTgt spid="11">
                                            <p:txEl>
                                              <p:pRg st="20" end="20"/>
                                            </p:txEl>
                                          </p:spTgt>
                                        </p:tgtEl>
                                        <p:attrNameLst>
                                          <p:attrName>ppt_x</p:attrName>
                                        </p:attrNameLst>
                                      </p:cBhvr>
                                      <p:tavLst>
                                        <p:tav tm="0">
                                          <p:val>
                                            <p:strVal val="#ppt_x"/>
                                          </p:val>
                                        </p:tav>
                                        <p:tav tm="100000">
                                          <p:val>
                                            <p:strVal val="#ppt_x"/>
                                          </p:val>
                                        </p:tav>
                                      </p:tavLst>
                                    </p:anim>
                                    <p:anim calcmode="lin" valueType="num">
                                      <p:cBhvr>
                                        <p:cTn id="156" dur="1000" fill="hold"/>
                                        <p:tgtEl>
                                          <p:spTgt spid="11">
                                            <p:txEl>
                                              <p:pRg st="20" end="2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smtClean="0"/>
              <a:t>OBE    Dr.S.Viswanadha Raju, Professor of CSE ,JNTUH</a:t>
            </a:r>
          </a:p>
        </p:txBody>
      </p:sp>
      <p:sp>
        <p:nvSpPr>
          <p:cNvPr id="3072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072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072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072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1511" name="Rectangle 6"/>
          <p:cNvSpPr>
            <a:spLocks noGrp="1" noChangeArrowheads="1"/>
          </p:cNvSpPr>
          <p:nvPr>
            <p:ph type="title"/>
          </p:nvPr>
        </p:nvSpPr>
        <p:spPr>
          <a:xfrm>
            <a:off x="0" y="381000"/>
            <a:ext cx="9144000" cy="8382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Expectations on Students under OBE – the Outcomes</a:t>
            </a:r>
          </a:p>
        </p:txBody>
      </p:sp>
      <p:sp>
        <p:nvSpPr>
          <p:cNvPr id="30728" name="Rectangle 7"/>
          <p:cNvSpPr>
            <a:spLocks noGrp="1" noChangeArrowheads="1"/>
          </p:cNvSpPr>
          <p:nvPr>
            <p:ph type="body" idx="1"/>
          </p:nvPr>
        </p:nvSpPr>
        <p:spPr>
          <a:xfrm>
            <a:off x="228600" y="1219200"/>
            <a:ext cx="8763000" cy="5068888"/>
          </a:xfrm>
        </p:spPr>
        <p:txBody>
          <a:bodyPr/>
          <a:lstStyle/>
          <a:p>
            <a:pPr marL="457200" indent="-338138">
              <a:spcBef>
                <a:spcPct val="40000"/>
              </a:spcBef>
              <a:buFontTx/>
              <a:buChar char="•"/>
            </a:pPr>
            <a:r>
              <a:rPr lang="en-US" sz="3600" smtClean="0"/>
              <a:t>Students are expected to be able to do </a:t>
            </a:r>
            <a:r>
              <a:rPr lang="en-US" sz="3600" smtClean="0">
                <a:solidFill>
                  <a:srgbClr val="C00000"/>
                </a:solidFill>
              </a:rPr>
              <a:t>more challenging tasks other than memorize</a:t>
            </a:r>
            <a:r>
              <a:rPr lang="en-US" sz="3600" smtClean="0"/>
              <a:t> and </a:t>
            </a:r>
            <a:r>
              <a:rPr lang="en-US" sz="3600" smtClean="0">
                <a:solidFill>
                  <a:srgbClr val="C00000"/>
                </a:solidFill>
              </a:rPr>
              <a:t>reproduce</a:t>
            </a:r>
            <a:r>
              <a:rPr lang="en-US" sz="3600" smtClean="0"/>
              <a:t> what was taught.</a:t>
            </a:r>
          </a:p>
          <a:p>
            <a:pPr marL="457200" indent="-338138">
              <a:spcBef>
                <a:spcPct val="40000"/>
              </a:spcBef>
              <a:buFontTx/>
              <a:buChar char="•"/>
            </a:pPr>
            <a:r>
              <a:rPr lang="en-US" sz="3600" smtClean="0"/>
              <a:t>Students should be able to: write project proposals, complete projects, analyze case studies, give case presentations, show their abilities to think, question, research, and make decisions based on the findings.</a:t>
            </a:r>
          </a:p>
        </p:txBody>
      </p:sp>
      <p:sp>
        <p:nvSpPr>
          <p:cNvPr id="3072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smtClean="0"/>
              <a:t>OBE    Dr.S.Viswanadha Raju, Professor of CSE ,JNTUH</a:t>
            </a:r>
          </a:p>
        </p:txBody>
      </p:sp>
      <p:sp>
        <p:nvSpPr>
          <p:cNvPr id="3174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174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174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175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1511" name="Rectangle 6"/>
          <p:cNvSpPr>
            <a:spLocks noGrp="1" noChangeArrowheads="1"/>
          </p:cNvSpPr>
          <p:nvPr>
            <p:ph type="title"/>
          </p:nvPr>
        </p:nvSpPr>
        <p:spPr>
          <a:xfrm>
            <a:off x="0" y="381000"/>
            <a:ext cx="9144000" cy="8382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Expectations on Students under OBE – the Outcomes</a:t>
            </a:r>
          </a:p>
        </p:txBody>
      </p:sp>
      <p:sp>
        <p:nvSpPr>
          <p:cNvPr id="430087" name="Rectangle 7"/>
          <p:cNvSpPr>
            <a:spLocks noGrp="1" noChangeArrowheads="1"/>
          </p:cNvSpPr>
          <p:nvPr>
            <p:ph type="body" idx="1"/>
          </p:nvPr>
        </p:nvSpPr>
        <p:spPr>
          <a:xfrm>
            <a:off x="228600" y="1143000"/>
            <a:ext cx="8763000" cy="5145088"/>
          </a:xfrm>
        </p:spPr>
        <p:txBody>
          <a:bodyPr/>
          <a:lstStyle/>
          <a:p>
            <a:pPr marL="457200" indent="-338138">
              <a:spcBef>
                <a:spcPct val="40000"/>
              </a:spcBef>
              <a:buFontTx/>
              <a:buChar char="•"/>
              <a:defRPr/>
            </a:pPr>
            <a:endParaRPr lang="en-US" sz="3600" dirty="0" smtClean="0"/>
          </a:p>
          <a:p>
            <a:pPr marL="457200" indent="-338138">
              <a:spcBef>
                <a:spcPct val="40000"/>
              </a:spcBef>
              <a:buFontTx/>
              <a:buChar char="•"/>
              <a:defRPr/>
            </a:pPr>
            <a:r>
              <a:rPr lang="en-US" sz="3600" dirty="0" smtClean="0"/>
              <a:t>Be more </a:t>
            </a:r>
            <a:r>
              <a:rPr lang="en-US" sz="3600" dirty="0" smtClean="0">
                <a:solidFill>
                  <a:srgbClr val="C00000"/>
                </a:solidFill>
              </a:rPr>
              <a:t>creative</a:t>
            </a:r>
            <a:r>
              <a:rPr lang="en-US" sz="3600" dirty="0" smtClean="0"/>
              <a:t>, able to </a:t>
            </a:r>
            <a:r>
              <a:rPr lang="en-US" sz="3600" dirty="0" smtClean="0">
                <a:solidFill>
                  <a:srgbClr val="C00000"/>
                </a:solidFill>
              </a:rPr>
              <a:t>analyze</a:t>
            </a:r>
            <a:r>
              <a:rPr lang="en-US" sz="3600" dirty="0" smtClean="0"/>
              <a:t> and </a:t>
            </a:r>
            <a:r>
              <a:rPr lang="en-US" sz="3600" dirty="0" smtClean="0">
                <a:solidFill>
                  <a:srgbClr val="C00000"/>
                </a:solidFill>
              </a:rPr>
              <a:t>synthesize</a:t>
            </a:r>
            <a:r>
              <a:rPr lang="en-US" sz="3600" dirty="0" smtClean="0"/>
              <a:t> information.</a:t>
            </a:r>
          </a:p>
          <a:p>
            <a:pPr marL="457200" indent="-338138">
              <a:spcBef>
                <a:spcPct val="40000"/>
              </a:spcBef>
              <a:buFontTx/>
              <a:buChar char="•"/>
              <a:defRPr/>
            </a:pPr>
            <a:r>
              <a:rPr lang="en-US" sz="3600" dirty="0" smtClean="0"/>
              <a:t>Able to plan and organize tasks, able to work in a team as a community to </a:t>
            </a:r>
            <a:r>
              <a:rPr lang="en-US" sz="3600" dirty="0" smtClean="0">
                <a:solidFill>
                  <a:srgbClr val="C00000"/>
                </a:solidFill>
              </a:rPr>
              <a:t>propose solutions to problems </a:t>
            </a:r>
            <a:r>
              <a:rPr lang="en-US" sz="3600" dirty="0" smtClean="0"/>
              <a:t>and </a:t>
            </a:r>
            <a:r>
              <a:rPr lang="en-US" sz="3600" dirty="0" smtClean="0">
                <a:solidFill>
                  <a:srgbClr val="C00000"/>
                </a:solidFill>
              </a:rPr>
              <a:t>market their solutions.</a:t>
            </a:r>
          </a:p>
          <a:p>
            <a:pPr>
              <a:defRPr/>
            </a:pPr>
            <a:endParaRPr lang="en-US" sz="2000" dirty="0" smtClean="0"/>
          </a:p>
        </p:txBody>
      </p:sp>
      <p:sp>
        <p:nvSpPr>
          <p:cNvPr id="3175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t>OBE    Dr.S.Viswanadha Raju, Professor of CSE ,JNTUH</a:t>
            </a:r>
          </a:p>
        </p:txBody>
      </p:sp>
      <p:sp>
        <p:nvSpPr>
          <p:cNvPr id="3277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277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277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277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2535" name="Rectangle 6"/>
          <p:cNvSpPr>
            <a:spLocks noGrp="1" noChangeArrowheads="1"/>
          </p:cNvSpPr>
          <p:nvPr>
            <p:ph type="title"/>
          </p:nvPr>
        </p:nvSpPr>
        <p:spPr>
          <a:xfrm>
            <a:off x="457200" y="304800"/>
            <a:ext cx="8305800" cy="914400"/>
          </a:xfrm>
        </p:spPr>
        <p:style>
          <a:lnRef idx="0">
            <a:scrgbClr r="0" g="0" b="0"/>
          </a:lnRef>
          <a:fillRef idx="1001">
            <a:schemeClr val="lt1"/>
          </a:fillRef>
          <a:effectRef idx="0">
            <a:scrgbClr r="0" g="0" b="0"/>
          </a:effectRef>
          <a:fontRef idx="major"/>
        </p:style>
        <p:txBody>
          <a:bodyPr/>
          <a:lstStyle/>
          <a:p>
            <a:pPr>
              <a:defRPr/>
            </a:pP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r>
              <a:rPr lang="en-US" sz="3600" b="1" dirty="0" smtClean="0">
                <a:solidFill>
                  <a:srgbClr val="CC00CC"/>
                </a:solidFill>
              </a:rPr>
              <a:t>OBE Versus Traditional Education Process</a:t>
            </a:r>
            <a:r>
              <a:rPr lang="en-US" sz="2800" b="1" dirty="0" smtClean="0">
                <a:solidFill>
                  <a:srgbClr val="FF0000"/>
                </a:solidFill>
              </a:rPr>
              <a:t/>
            </a:r>
            <a:br>
              <a:rPr lang="en-US" sz="2800" b="1" dirty="0" smtClean="0">
                <a:solidFill>
                  <a:srgbClr val="FF0000"/>
                </a:solidFill>
              </a:rPr>
            </a:br>
            <a:r>
              <a:rPr lang="en-US" b="1" dirty="0" smtClean="0">
                <a:solidFill>
                  <a:schemeClr val="bg1"/>
                </a:solidFill>
              </a:rPr>
              <a:t/>
            </a:r>
            <a:br>
              <a:rPr lang="en-US" b="1" dirty="0" smtClean="0">
                <a:solidFill>
                  <a:schemeClr val="bg1"/>
                </a:solidFill>
              </a:rPr>
            </a:br>
            <a:endParaRPr lang="en-US" dirty="0" smtClean="0">
              <a:solidFill>
                <a:srgbClr val="CC00CC"/>
              </a:solidFill>
            </a:endParaRPr>
          </a:p>
        </p:txBody>
      </p:sp>
      <p:sp>
        <p:nvSpPr>
          <p:cNvPr id="32776" name="Rectangle 7"/>
          <p:cNvSpPr>
            <a:spLocks noGrp="1" noChangeArrowheads="1"/>
          </p:cNvSpPr>
          <p:nvPr>
            <p:ph type="body" idx="1"/>
          </p:nvPr>
        </p:nvSpPr>
        <p:spPr>
          <a:xfrm>
            <a:off x="685800" y="1295400"/>
            <a:ext cx="7620000" cy="4992688"/>
          </a:xfrm>
          <a:noFill/>
        </p:spPr>
        <p:txBody>
          <a:bodyPr/>
          <a:lstStyle/>
          <a:p>
            <a:pPr eaLnBrk="1" hangingPunct="1"/>
            <a:r>
              <a:rPr lang="en-US" sz="2800" smtClean="0"/>
              <a:t>Traditional education process focuses on the inputs.</a:t>
            </a:r>
            <a:endParaRPr lang="en-GB" sz="2800" smtClean="0"/>
          </a:p>
          <a:p>
            <a:pPr>
              <a:buFont typeface="Times New Roman" pitchFamily="18" charset="0"/>
              <a:buNone/>
            </a:pPr>
            <a:endParaRPr lang="en-US" sz="2800" smtClean="0"/>
          </a:p>
        </p:txBody>
      </p:sp>
      <p:sp>
        <p:nvSpPr>
          <p:cNvPr id="3277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grpSp>
        <p:nvGrpSpPr>
          <p:cNvPr id="32778" name="Group 10"/>
          <p:cNvGrpSpPr>
            <a:grpSpLocks/>
          </p:cNvGrpSpPr>
          <p:nvPr/>
        </p:nvGrpSpPr>
        <p:grpSpPr bwMode="auto">
          <a:xfrm>
            <a:off x="1042988" y="1828800"/>
            <a:ext cx="7693025" cy="4514850"/>
            <a:chOff x="1042988" y="2138363"/>
            <a:chExt cx="7692720" cy="3725881"/>
          </a:xfrm>
        </p:grpSpPr>
        <p:grpSp>
          <p:nvGrpSpPr>
            <p:cNvPr id="32779" name="Group 25"/>
            <p:cNvGrpSpPr>
              <a:grpSpLocks/>
            </p:cNvGrpSpPr>
            <p:nvPr/>
          </p:nvGrpSpPr>
          <p:grpSpPr bwMode="auto">
            <a:xfrm>
              <a:off x="1042988" y="2138363"/>
              <a:ext cx="1997075" cy="2060576"/>
              <a:chOff x="96" y="1296"/>
              <a:chExt cx="1258" cy="1298"/>
            </a:xfrm>
          </p:grpSpPr>
          <p:sp>
            <p:nvSpPr>
              <p:cNvPr id="22552" name="Rectangle 5"/>
              <p:cNvSpPr>
                <a:spLocks noChangeArrowheads="1"/>
              </p:cNvSpPr>
              <p:nvPr/>
            </p:nvSpPr>
            <p:spPr bwMode="auto">
              <a:xfrm>
                <a:off x="96" y="1729"/>
                <a:ext cx="1258" cy="8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buFontTx/>
                  <a:buChar char="•"/>
                  <a:defRPr/>
                </a:pPr>
                <a:r>
                  <a:rPr lang="en-US" b="1" dirty="0">
                    <a:solidFill>
                      <a:schemeClr val="bg1"/>
                    </a:solidFill>
                  </a:rPr>
                  <a:t>Teaching Staff</a:t>
                </a:r>
              </a:p>
              <a:p>
                <a:pPr>
                  <a:buFontTx/>
                  <a:buChar char="•"/>
                  <a:defRPr/>
                </a:pPr>
                <a:r>
                  <a:rPr lang="en-US" b="1" dirty="0">
                    <a:solidFill>
                      <a:schemeClr val="bg1"/>
                    </a:solidFill>
                  </a:rPr>
                  <a:t>Curriculum</a:t>
                </a:r>
              </a:p>
              <a:p>
                <a:pPr>
                  <a:buFontTx/>
                  <a:buChar char="•"/>
                  <a:defRPr/>
                </a:pPr>
                <a:r>
                  <a:rPr lang="en-US" b="1" dirty="0">
                    <a:solidFill>
                      <a:schemeClr val="bg1"/>
                    </a:solidFill>
                  </a:rPr>
                  <a:t>Labs</a:t>
                </a:r>
              </a:p>
              <a:p>
                <a:pPr>
                  <a:buFontTx/>
                  <a:buChar char="•"/>
                  <a:defRPr/>
                </a:pPr>
                <a:r>
                  <a:rPr lang="en-US" b="1" dirty="0">
                    <a:solidFill>
                      <a:schemeClr val="bg1"/>
                    </a:solidFill>
                  </a:rPr>
                  <a:t>Other Resource</a:t>
                </a:r>
              </a:p>
            </p:txBody>
          </p:sp>
          <p:sp>
            <p:nvSpPr>
              <p:cNvPr id="32793" name="Text Box 9"/>
              <p:cNvSpPr txBox="1">
                <a:spLocks noChangeArrowheads="1"/>
              </p:cNvSpPr>
              <p:nvPr/>
            </p:nvSpPr>
            <p:spPr bwMode="auto">
              <a:xfrm>
                <a:off x="483" y="1296"/>
                <a:ext cx="678" cy="231"/>
              </a:xfrm>
              <a:prstGeom prst="rect">
                <a:avLst/>
              </a:prstGeom>
              <a:noFill/>
              <a:ln w="9525">
                <a:noFill/>
                <a:miter lim="800000"/>
                <a:headEnd/>
                <a:tailEnd/>
              </a:ln>
            </p:spPr>
            <p:txBody>
              <a:bodyPr>
                <a:spAutoFit/>
              </a:bodyPr>
              <a:lstStyle/>
              <a:p>
                <a:pPr algn="ctr">
                  <a:spcBef>
                    <a:spcPct val="50000"/>
                  </a:spcBef>
                </a:pPr>
                <a:r>
                  <a:rPr lang="en-US" b="1"/>
                  <a:t>Input</a:t>
                </a:r>
              </a:p>
            </p:txBody>
          </p:sp>
        </p:grpSp>
        <p:grpSp>
          <p:nvGrpSpPr>
            <p:cNvPr id="32780" name="Group 26"/>
            <p:cNvGrpSpPr>
              <a:grpSpLocks/>
            </p:cNvGrpSpPr>
            <p:nvPr/>
          </p:nvGrpSpPr>
          <p:grpSpPr bwMode="auto">
            <a:xfrm>
              <a:off x="2886076" y="2171700"/>
              <a:ext cx="2381251" cy="2027238"/>
              <a:chOff x="1257" y="1317"/>
              <a:chExt cx="1500" cy="1277"/>
            </a:xfrm>
          </p:grpSpPr>
          <p:sp>
            <p:nvSpPr>
              <p:cNvPr id="22548" name="Rectangle 6"/>
              <p:cNvSpPr>
                <a:spLocks noChangeArrowheads="1"/>
              </p:cNvSpPr>
              <p:nvPr/>
            </p:nvSpPr>
            <p:spPr bwMode="auto">
              <a:xfrm>
                <a:off x="1644" y="1728"/>
                <a:ext cx="1113" cy="86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r>
                  <a:rPr lang="en-US" b="1" dirty="0">
                    <a:solidFill>
                      <a:schemeClr val="bg1"/>
                    </a:solidFill>
                  </a:rPr>
                  <a:t>Teaching &amp;</a:t>
                </a:r>
              </a:p>
              <a:p>
                <a:pPr algn="ctr">
                  <a:defRPr/>
                </a:pPr>
                <a:r>
                  <a:rPr lang="en-US" b="1" dirty="0">
                    <a:solidFill>
                      <a:schemeClr val="bg1"/>
                    </a:solidFill>
                  </a:rPr>
                  <a:t>Learning</a:t>
                </a:r>
              </a:p>
            </p:txBody>
          </p:sp>
          <p:sp>
            <p:nvSpPr>
              <p:cNvPr id="32789" name="Text Box 10"/>
              <p:cNvSpPr txBox="1">
                <a:spLocks noChangeArrowheads="1"/>
              </p:cNvSpPr>
              <p:nvPr/>
            </p:nvSpPr>
            <p:spPr bwMode="auto">
              <a:xfrm>
                <a:off x="1741" y="1317"/>
                <a:ext cx="871" cy="231"/>
              </a:xfrm>
              <a:prstGeom prst="rect">
                <a:avLst/>
              </a:prstGeom>
              <a:noFill/>
              <a:ln w="9525">
                <a:noFill/>
                <a:miter lim="800000"/>
                <a:headEnd/>
                <a:tailEnd/>
              </a:ln>
            </p:spPr>
            <p:txBody>
              <a:bodyPr>
                <a:spAutoFit/>
              </a:bodyPr>
              <a:lstStyle/>
              <a:p>
                <a:pPr algn="ctr">
                  <a:spcBef>
                    <a:spcPct val="50000"/>
                  </a:spcBef>
                </a:pPr>
                <a:r>
                  <a:rPr lang="en-US" b="1"/>
                  <a:t>Process</a:t>
                </a:r>
              </a:p>
            </p:txBody>
          </p:sp>
          <p:sp>
            <p:nvSpPr>
              <p:cNvPr id="32790" name="AutoShape 14"/>
              <p:cNvSpPr>
                <a:spLocks noChangeArrowheads="1"/>
              </p:cNvSpPr>
              <p:nvPr/>
            </p:nvSpPr>
            <p:spPr bwMode="auto">
              <a:xfrm>
                <a:off x="1354" y="1999"/>
                <a:ext cx="290" cy="27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2 w 21600"/>
                  <a:gd name="T13" fmla="*/ 5420 h 21600"/>
                  <a:gd name="T14" fmla="*/ 18919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FF66"/>
              </a:solidFill>
              <a:ln w="9525">
                <a:noFill/>
                <a:miter lim="800000"/>
                <a:headEnd/>
                <a:tailEnd/>
              </a:ln>
              <a:effectLst>
                <a:prstShdw prst="shdw17" dist="17961" dir="2700000">
                  <a:srgbClr val="7A993D"/>
                </a:prstShdw>
              </a:effectLst>
            </p:spPr>
            <p:txBody>
              <a:bodyPr wrap="none" anchor="ctr"/>
              <a:lstStyle/>
              <a:p>
                <a:endParaRPr lang="en-MY"/>
              </a:p>
            </p:txBody>
          </p:sp>
          <p:sp>
            <p:nvSpPr>
              <p:cNvPr id="32791" name="AutoShape 18"/>
              <p:cNvSpPr>
                <a:spLocks noChangeArrowheads="1"/>
              </p:cNvSpPr>
              <p:nvPr/>
            </p:nvSpPr>
            <p:spPr bwMode="auto">
              <a:xfrm>
                <a:off x="1257" y="1404"/>
                <a:ext cx="484" cy="108"/>
              </a:xfrm>
              <a:prstGeom prst="rightArrow">
                <a:avLst>
                  <a:gd name="adj1" fmla="val 50000"/>
                  <a:gd name="adj2" fmla="val 112037"/>
                </a:avLst>
              </a:prstGeom>
              <a:solidFill>
                <a:schemeClr val="accent1"/>
              </a:solidFill>
              <a:ln w="9525">
                <a:solidFill>
                  <a:schemeClr val="tx1"/>
                </a:solidFill>
                <a:miter lim="800000"/>
                <a:headEnd/>
                <a:tailEnd/>
              </a:ln>
            </p:spPr>
            <p:txBody>
              <a:bodyPr wrap="none" anchor="ctr"/>
              <a:lstStyle/>
              <a:p>
                <a:endParaRPr lang="en-MY"/>
              </a:p>
            </p:txBody>
          </p:sp>
        </p:grpSp>
        <p:grpSp>
          <p:nvGrpSpPr>
            <p:cNvPr id="32781" name="Group 33"/>
            <p:cNvGrpSpPr>
              <a:grpSpLocks/>
            </p:cNvGrpSpPr>
            <p:nvPr/>
          </p:nvGrpSpPr>
          <p:grpSpPr bwMode="auto">
            <a:xfrm>
              <a:off x="5233988" y="2778125"/>
              <a:ext cx="2201862" cy="1373188"/>
              <a:chOff x="6773612" y="2945982"/>
              <a:chExt cx="2202196" cy="1373188"/>
            </a:xfrm>
          </p:grpSpPr>
          <p:sp>
            <p:nvSpPr>
              <p:cNvPr id="19" name="Rectangle 7"/>
              <p:cNvSpPr>
                <a:spLocks noChangeArrowheads="1"/>
              </p:cNvSpPr>
              <p:nvPr/>
            </p:nvSpPr>
            <p:spPr bwMode="auto">
              <a:xfrm>
                <a:off x="7208470" y="2945541"/>
                <a:ext cx="1767085" cy="1374279"/>
              </a:xfrm>
              <a:prstGeom prst="rect">
                <a:avLst/>
              </a:prstGeom>
              <a:solidFill>
                <a:schemeClr val="tx1"/>
              </a:solidFill>
              <a:ln w="9525">
                <a:no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solidFill>
                      <a:schemeClr val="bg1"/>
                    </a:solidFill>
                  </a:rPr>
                  <a:t>Students at</a:t>
                </a:r>
              </a:p>
              <a:p>
                <a:pPr algn="ctr">
                  <a:defRPr/>
                </a:pPr>
                <a:r>
                  <a:rPr lang="en-US" b="1" dirty="0">
                    <a:solidFill>
                      <a:schemeClr val="bg1"/>
                    </a:solidFill>
                  </a:rPr>
                  <a:t>Graduation</a:t>
                </a:r>
              </a:p>
            </p:txBody>
          </p:sp>
          <p:sp>
            <p:nvSpPr>
              <p:cNvPr id="32787" name="AutoShape 14"/>
              <p:cNvSpPr>
                <a:spLocks noChangeArrowheads="1"/>
              </p:cNvSpPr>
              <p:nvPr/>
            </p:nvSpPr>
            <p:spPr bwMode="auto">
              <a:xfrm>
                <a:off x="6773612" y="3366586"/>
                <a:ext cx="460375" cy="430212"/>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52 w 21600"/>
                  <a:gd name="T13" fmla="*/ 5420 h 21600"/>
                  <a:gd name="T14" fmla="*/ 18919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FF66"/>
              </a:solidFill>
              <a:ln w="9525">
                <a:noFill/>
                <a:miter lim="800000"/>
                <a:headEnd/>
                <a:tailEnd/>
              </a:ln>
              <a:effectLst>
                <a:prstShdw prst="shdw17" dist="17961" dir="2700000">
                  <a:srgbClr val="7A993D"/>
                </a:prstShdw>
              </a:effectLst>
            </p:spPr>
            <p:txBody>
              <a:bodyPr wrap="none" anchor="ctr"/>
              <a:lstStyle/>
              <a:p>
                <a:endParaRPr lang="en-MY"/>
              </a:p>
            </p:txBody>
          </p:sp>
        </p:grpSp>
        <p:grpSp>
          <p:nvGrpSpPr>
            <p:cNvPr id="32782" name="Group 41"/>
            <p:cNvGrpSpPr>
              <a:grpSpLocks/>
            </p:cNvGrpSpPr>
            <p:nvPr/>
          </p:nvGrpSpPr>
          <p:grpSpPr bwMode="auto">
            <a:xfrm>
              <a:off x="1492250" y="4198937"/>
              <a:ext cx="7243458" cy="1665307"/>
              <a:chOff x="601579" y="4283074"/>
              <a:chExt cx="7244331" cy="1666183"/>
            </a:xfrm>
          </p:grpSpPr>
          <p:sp>
            <p:nvSpPr>
              <p:cNvPr id="16" name="TextBox 15"/>
              <p:cNvSpPr txBox="1"/>
              <p:nvPr/>
            </p:nvSpPr>
            <p:spPr>
              <a:xfrm>
                <a:off x="601561" y="5161482"/>
                <a:ext cx="7244349" cy="787775"/>
              </a:xfrm>
              <a:prstGeom prst="rect">
                <a:avLst/>
              </a:prstGeom>
              <a:ln>
                <a:solidFill>
                  <a:schemeClr val="tx1"/>
                </a:solidFill>
              </a:ln>
              <a:effectLst>
                <a:outerShdw blurRad="50800" dist="38100" dir="2700000" algn="tl" rotWithShape="0">
                  <a:prstClr val="black">
                    <a:alpha val="40000"/>
                  </a:prstClr>
                </a:outerShdw>
              </a:effectLst>
            </p:spPr>
            <p:style>
              <a:lnRef idx="0">
                <a:scrgbClr r="0" g="0" b="0"/>
              </a:lnRef>
              <a:fillRef idx="1001">
                <a:schemeClr val="lt1"/>
              </a:fillRef>
              <a:effectRef idx="0">
                <a:scrgbClr r="0" g="0" b="0"/>
              </a:effectRef>
              <a:fontRef idx="major"/>
            </p:style>
            <p:txBody>
              <a:bodyPr wrap="none">
                <a:spAutoFit/>
              </a:bodyPr>
              <a:lstStyle/>
              <a:p>
                <a:pPr>
                  <a:buFont typeface="Arial" charset="0"/>
                  <a:buChar char="•"/>
                  <a:defRPr/>
                </a:pPr>
                <a:r>
                  <a:rPr lang="en-US" dirty="0"/>
                  <a:t> </a:t>
                </a:r>
                <a:r>
                  <a:rPr lang="en-US" sz="2800" dirty="0"/>
                  <a:t>Assessment mainly via exam, test, assignments.</a:t>
                </a:r>
              </a:p>
              <a:p>
                <a:pPr>
                  <a:buFont typeface="Arial" charset="0"/>
                  <a:buChar char="•"/>
                  <a:defRPr/>
                </a:pPr>
                <a:r>
                  <a:rPr lang="en-US" sz="2800" dirty="0"/>
                  <a:t> Quality control from teaching evaluation.</a:t>
                </a:r>
                <a:endParaRPr lang="en-MY" sz="2800" dirty="0"/>
              </a:p>
            </p:txBody>
          </p:sp>
          <p:cxnSp>
            <p:nvCxnSpPr>
              <p:cNvPr id="17" name="Straight Arrow Connector 16"/>
              <p:cNvCxnSpPr>
                <a:stCxn id="16" idx="0"/>
                <a:endCxn id="22552" idx="2"/>
              </p:cNvCxnSpPr>
              <p:nvPr/>
            </p:nvCxnSpPr>
            <p:spPr>
              <a:xfrm rot="16200000" flipV="1">
                <a:off x="2248595" y="3185549"/>
                <a:ext cx="878218" cy="3073649"/>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6" idx="0"/>
                <a:endCxn id="22548" idx="2"/>
              </p:cNvCxnSpPr>
              <p:nvPr/>
            </p:nvCxnSpPr>
            <p:spPr>
              <a:xfrm rot="16200000" flipV="1">
                <a:off x="3420265" y="4357219"/>
                <a:ext cx="878218" cy="730309"/>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OBE    Dr.S.Viswanadha Raju, Professor of CSE ,JNTUH</a:t>
            </a:r>
          </a:p>
        </p:txBody>
      </p:sp>
      <p:sp>
        <p:nvSpPr>
          <p:cNvPr id="3379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379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379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379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3559" name="Rectangle 6"/>
          <p:cNvSpPr>
            <a:spLocks noGrp="1" noChangeArrowheads="1"/>
          </p:cNvSpPr>
          <p:nvPr>
            <p:ph type="title"/>
          </p:nvPr>
        </p:nvSpPr>
        <p:spPr>
          <a:xfrm>
            <a:off x="685800" y="533400"/>
            <a:ext cx="7772400" cy="685800"/>
          </a:xfrm>
        </p:spPr>
        <p:style>
          <a:lnRef idx="0">
            <a:scrgbClr r="0" g="0" b="0"/>
          </a:lnRef>
          <a:fillRef idx="1001">
            <a:schemeClr val="lt1"/>
          </a:fillRef>
          <a:effectRef idx="0">
            <a:scrgbClr r="0" g="0" b="0"/>
          </a:effectRef>
          <a:fontRef idx="major"/>
        </p:style>
        <p:txBody>
          <a:bodyPr/>
          <a:lstStyle/>
          <a:p>
            <a:pPr>
              <a:defRPr/>
            </a:pP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r>
              <a:rPr lang="en-US" sz="2800" b="1" dirty="0" smtClean="0">
                <a:solidFill>
                  <a:srgbClr val="CC00CC"/>
                </a:solidFill>
              </a:rPr>
              <a:t>OBE Versus Traditional Education Process</a:t>
            </a:r>
            <a:br>
              <a:rPr lang="en-US" sz="2800" b="1" dirty="0" smtClean="0">
                <a:solidFill>
                  <a:srgbClr val="CC00CC"/>
                </a:solidFill>
              </a:rPr>
            </a:br>
            <a:r>
              <a:rPr lang="en-US" sz="2800" b="1" dirty="0" smtClean="0">
                <a:solidFill>
                  <a:srgbClr val="CC00CC"/>
                </a:solidFill>
              </a:rPr>
              <a:t/>
            </a:r>
            <a:br>
              <a:rPr lang="en-US" sz="2800" b="1" dirty="0" smtClean="0">
                <a:solidFill>
                  <a:srgbClr val="CC00CC"/>
                </a:solidFill>
              </a:rPr>
            </a:br>
            <a:r>
              <a:rPr lang="en-US" b="1" dirty="0" smtClean="0">
                <a:solidFill>
                  <a:schemeClr val="bg1"/>
                </a:solidFill>
              </a:rPr>
              <a:t>Education</a:t>
            </a:r>
            <a:endParaRPr lang="en-US" dirty="0" smtClean="0">
              <a:solidFill>
                <a:srgbClr val="CC00CC"/>
              </a:solidFill>
            </a:endParaRPr>
          </a:p>
        </p:txBody>
      </p:sp>
      <p:sp>
        <p:nvSpPr>
          <p:cNvPr id="33800" name="Rectangle 7"/>
          <p:cNvSpPr>
            <a:spLocks noGrp="1" noChangeArrowheads="1"/>
          </p:cNvSpPr>
          <p:nvPr>
            <p:ph type="body" idx="1"/>
          </p:nvPr>
        </p:nvSpPr>
        <p:spPr>
          <a:xfrm>
            <a:off x="685800" y="1219200"/>
            <a:ext cx="7924800" cy="5410200"/>
          </a:xfrm>
          <a:noFill/>
        </p:spPr>
        <p:txBody>
          <a:bodyPr/>
          <a:lstStyle/>
          <a:p>
            <a:r>
              <a:rPr lang="en-US" sz="2400" smtClean="0"/>
              <a:t>OBE shifts from measuring input and process to </a:t>
            </a:r>
            <a:r>
              <a:rPr lang="en-US" sz="2400" b="1" smtClean="0"/>
              <a:t>include measuring the output (outcome)</a:t>
            </a:r>
            <a:endParaRPr lang="en-GB" sz="2400" smtClean="0"/>
          </a:p>
          <a:p>
            <a:endParaRPr lang="en-US" sz="2400" smtClean="0"/>
          </a:p>
        </p:txBody>
      </p:sp>
      <p:sp>
        <p:nvSpPr>
          <p:cNvPr id="3380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grpSp>
        <p:nvGrpSpPr>
          <p:cNvPr id="33802" name="Group 10"/>
          <p:cNvGrpSpPr>
            <a:grpSpLocks/>
          </p:cNvGrpSpPr>
          <p:nvPr/>
        </p:nvGrpSpPr>
        <p:grpSpPr bwMode="auto">
          <a:xfrm>
            <a:off x="304800" y="1676400"/>
            <a:ext cx="8686800" cy="5181600"/>
            <a:chOff x="152400" y="1589088"/>
            <a:chExt cx="8915400" cy="5243512"/>
          </a:xfrm>
        </p:grpSpPr>
        <p:grpSp>
          <p:nvGrpSpPr>
            <p:cNvPr id="33803" name="Group 25"/>
            <p:cNvGrpSpPr>
              <a:grpSpLocks/>
            </p:cNvGrpSpPr>
            <p:nvPr/>
          </p:nvGrpSpPr>
          <p:grpSpPr bwMode="auto">
            <a:xfrm>
              <a:off x="152400" y="2222500"/>
              <a:ext cx="1997075" cy="2060576"/>
              <a:chOff x="96" y="1296"/>
              <a:chExt cx="1258" cy="1298"/>
            </a:xfrm>
          </p:grpSpPr>
          <p:sp>
            <p:nvSpPr>
              <p:cNvPr id="33829" name="Rectangle 5"/>
              <p:cNvSpPr>
                <a:spLocks noChangeArrowheads="1"/>
              </p:cNvSpPr>
              <p:nvPr/>
            </p:nvSpPr>
            <p:spPr bwMode="auto">
              <a:xfrm>
                <a:off x="96" y="1729"/>
                <a:ext cx="1258" cy="865"/>
              </a:xfrm>
              <a:prstGeom prst="rect">
                <a:avLst/>
              </a:prstGeom>
              <a:solidFill>
                <a:srgbClr val="008080"/>
              </a:solidFill>
              <a:ln w="9525">
                <a:noFill/>
                <a:miter lim="800000"/>
                <a:headEnd/>
                <a:tailEnd/>
              </a:ln>
              <a:effectLst>
                <a:prstShdw prst="shdw17" dist="17961" dir="2700000">
                  <a:srgbClr val="004D4D"/>
                </a:prstShdw>
              </a:effectLst>
            </p:spPr>
            <p:txBody>
              <a:bodyPr wrap="none" anchor="ctr"/>
              <a:lstStyle/>
              <a:p>
                <a:pPr>
                  <a:buFontTx/>
                  <a:buChar char="•"/>
                </a:pPr>
                <a:r>
                  <a:rPr lang="en-US" b="1">
                    <a:solidFill>
                      <a:schemeClr val="bg1"/>
                    </a:solidFill>
                  </a:rPr>
                  <a:t>Teaching Staff</a:t>
                </a:r>
              </a:p>
              <a:p>
                <a:pPr>
                  <a:buFontTx/>
                  <a:buChar char="•"/>
                </a:pPr>
                <a:r>
                  <a:rPr lang="en-US" b="1">
                    <a:solidFill>
                      <a:schemeClr val="bg1"/>
                    </a:solidFill>
                  </a:rPr>
                  <a:t>Curriculum</a:t>
                </a:r>
              </a:p>
              <a:p>
                <a:pPr>
                  <a:buFontTx/>
                  <a:buChar char="•"/>
                </a:pPr>
                <a:r>
                  <a:rPr lang="en-US" b="1">
                    <a:solidFill>
                      <a:schemeClr val="bg1"/>
                    </a:solidFill>
                  </a:rPr>
                  <a:t>Labs</a:t>
                </a:r>
              </a:p>
              <a:p>
                <a:pPr>
                  <a:buFontTx/>
                  <a:buChar char="•"/>
                </a:pPr>
                <a:r>
                  <a:rPr lang="en-US" b="1">
                    <a:solidFill>
                      <a:schemeClr val="bg1"/>
                    </a:solidFill>
                  </a:rPr>
                  <a:t>Other Resource</a:t>
                </a:r>
              </a:p>
            </p:txBody>
          </p:sp>
          <p:sp>
            <p:nvSpPr>
              <p:cNvPr id="33830" name="Text Box 9"/>
              <p:cNvSpPr txBox="1">
                <a:spLocks noChangeArrowheads="1"/>
              </p:cNvSpPr>
              <p:nvPr/>
            </p:nvSpPr>
            <p:spPr bwMode="auto">
              <a:xfrm>
                <a:off x="483" y="1296"/>
                <a:ext cx="678" cy="231"/>
              </a:xfrm>
              <a:prstGeom prst="rect">
                <a:avLst/>
              </a:prstGeom>
              <a:noFill/>
              <a:ln w="9525">
                <a:noFill/>
                <a:miter lim="800000"/>
                <a:headEnd/>
                <a:tailEnd/>
              </a:ln>
            </p:spPr>
            <p:txBody>
              <a:bodyPr>
                <a:spAutoFit/>
              </a:bodyPr>
              <a:lstStyle/>
              <a:p>
                <a:pPr algn="ctr">
                  <a:spcBef>
                    <a:spcPct val="50000"/>
                  </a:spcBef>
                </a:pPr>
                <a:r>
                  <a:rPr lang="en-US" b="1"/>
                  <a:t>Input</a:t>
                </a:r>
              </a:p>
            </p:txBody>
          </p:sp>
        </p:grpSp>
        <p:grpSp>
          <p:nvGrpSpPr>
            <p:cNvPr id="33804" name="Group 26"/>
            <p:cNvGrpSpPr>
              <a:grpSpLocks/>
            </p:cNvGrpSpPr>
            <p:nvPr/>
          </p:nvGrpSpPr>
          <p:grpSpPr bwMode="auto">
            <a:xfrm>
              <a:off x="1995489" y="2255838"/>
              <a:ext cx="2381251" cy="2027237"/>
              <a:chOff x="1257" y="1317"/>
              <a:chExt cx="1500" cy="1277"/>
            </a:xfrm>
          </p:grpSpPr>
          <p:sp>
            <p:nvSpPr>
              <p:cNvPr id="33825" name="Rectangle 6"/>
              <p:cNvSpPr>
                <a:spLocks noChangeArrowheads="1"/>
              </p:cNvSpPr>
              <p:nvPr/>
            </p:nvSpPr>
            <p:spPr bwMode="auto">
              <a:xfrm>
                <a:off x="1644" y="1729"/>
                <a:ext cx="1113" cy="865"/>
              </a:xfrm>
              <a:prstGeom prst="rect">
                <a:avLst/>
              </a:prstGeom>
              <a:solidFill>
                <a:srgbClr val="008080"/>
              </a:solidFill>
              <a:ln w="9525">
                <a:noFill/>
                <a:miter lim="800000"/>
                <a:headEnd/>
                <a:tailEnd/>
              </a:ln>
              <a:effectLst>
                <a:prstShdw prst="shdw17" dist="17961" dir="2700000">
                  <a:srgbClr val="004D4D"/>
                </a:prstShdw>
              </a:effectLst>
            </p:spPr>
            <p:txBody>
              <a:bodyPr wrap="none" anchor="ctr"/>
              <a:lstStyle/>
              <a:p>
                <a:pPr algn="ctr"/>
                <a:r>
                  <a:rPr lang="en-US" b="1">
                    <a:solidFill>
                      <a:schemeClr val="bg1"/>
                    </a:solidFill>
                  </a:rPr>
                  <a:t>Teaching &amp;</a:t>
                </a:r>
              </a:p>
              <a:p>
                <a:pPr algn="ctr"/>
                <a:r>
                  <a:rPr lang="en-US" b="1">
                    <a:solidFill>
                      <a:schemeClr val="bg1"/>
                    </a:solidFill>
                  </a:rPr>
                  <a:t>Learning</a:t>
                </a:r>
              </a:p>
            </p:txBody>
          </p:sp>
          <p:sp>
            <p:nvSpPr>
              <p:cNvPr id="33826" name="Text Box 10"/>
              <p:cNvSpPr txBox="1">
                <a:spLocks noChangeArrowheads="1"/>
              </p:cNvSpPr>
              <p:nvPr/>
            </p:nvSpPr>
            <p:spPr bwMode="auto">
              <a:xfrm>
                <a:off x="1741" y="1317"/>
                <a:ext cx="871" cy="231"/>
              </a:xfrm>
              <a:prstGeom prst="rect">
                <a:avLst/>
              </a:prstGeom>
              <a:noFill/>
              <a:ln w="9525">
                <a:noFill/>
                <a:miter lim="800000"/>
                <a:headEnd/>
                <a:tailEnd/>
              </a:ln>
            </p:spPr>
            <p:txBody>
              <a:bodyPr>
                <a:spAutoFit/>
              </a:bodyPr>
              <a:lstStyle/>
              <a:p>
                <a:pPr algn="ctr">
                  <a:spcBef>
                    <a:spcPct val="50000"/>
                  </a:spcBef>
                </a:pPr>
                <a:r>
                  <a:rPr lang="en-US" b="1"/>
                  <a:t>Process</a:t>
                </a:r>
              </a:p>
            </p:txBody>
          </p:sp>
          <p:sp>
            <p:nvSpPr>
              <p:cNvPr id="33827" name="AutoShape 14"/>
              <p:cNvSpPr>
                <a:spLocks noChangeArrowheads="1"/>
              </p:cNvSpPr>
              <p:nvPr/>
            </p:nvSpPr>
            <p:spPr bwMode="auto">
              <a:xfrm>
                <a:off x="1354" y="1999"/>
                <a:ext cx="290" cy="27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2 w 21600"/>
                  <a:gd name="T13" fmla="*/ 5420 h 21600"/>
                  <a:gd name="T14" fmla="*/ 18919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FF66"/>
              </a:solidFill>
              <a:ln w="9525">
                <a:noFill/>
                <a:miter lim="800000"/>
                <a:headEnd/>
                <a:tailEnd/>
              </a:ln>
              <a:effectLst>
                <a:prstShdw prst="shdw17" dist="17961" dir="2700000">
                  <a:srgbClr val="7A993D"/>
                </a:prstShdw>
              </a:effectLst>
            </p:spPr>
            <p:txBody>
              <a:bodyPr wrap="none" anchor="ctr"/>
              <a:lstStyle/>
              <a:p>
                <a:endParaRPr lang="en-MY"/>
              </a:p>
            </p:txBody>
          </p:sp>
          <p:sp>
            <p:nvSpPr>
              <p:cNvPr id="33828" name="AutoShape 18"/>
              <p:cNvSpPr>
                <a:spLocks noChangeArrowheads="1"/>
              </p:cNvSpPr>
              <p:nvPr/>
            </p:nvSpPr>
            <p:spPr bwMode="auto">
              <a:xfrm>
                <a:off x="1257" y="1404"/>
                <a:ext cx="484" cy="108"/>
              </a:xfrm>
              <a:prstGeom prst="rightArrow">
                <a:avLst>
                  <a:gd name="adj1" fmla="val 50000"/>
                  <a:gd name="adj2" fmla="val 112037"/>
                </a:avLst>
              </a:prstGeom>
              <a:solidFill>
                <a:schemeClr val="accent1"/>
              </a:solidFill>
              <a:ln w="9525">
                <a:solidFill>
                  <a:schemeClr val="tx1"/>
                </a:solidFill>
                <a:miter lim="800000"/>
                <a:headEnd/>
                <a:tailEnd/>
              </a:ln>
            </p:spPr>
            <p:txBody>
              <a:bodyPr wrap="none" anchor="ctr"/>
              <a:lstStyle/>
              <a:p>
                <a:endParaRPr lang="en-MY"/>
              </a:p>
            </p:txBody>
          </p:sp>
        </p:grpSp>
        <p:grpSp>
          <p:nvGrpSpPr>
            <p:cNvPr id="33805" name="Group 27"/>
            <p:cNvGrpSpPr>
              <a:grpSpLocks/>
            </p:cNvGrpSpPr>
            <p:nvPr/>
          </p:nvGrpSpPr>
          <p:grpSpPr bwMode="auto">
            <a:xfrm>
              <a:off x="4300540" y="1744662"/>
              <a:ext cx="2689226" cy="2538411"/>
              <a:chOff x="2709" y="995"/>
              <a:chExt cx="1694" cy="1599"/>
            </a:xfrm>
          </p:grpSpPr>
          <p:sp>
            <p:nvSpPr>
              <p:cNvPr id="29" name="Rectangle 7"/>
              <p:cNvSpPr>
                <a:spLocks noChangeArrowheads="1"/>
              </p:cNvSpPr>
              <p:nvPr/>
            </p:nvSpPr>
            <p:spPr bwMode="auto">
              <a:xfrm>
                <a:off x="3048" y="1729"/>
                <a:ext cx="1134" cy="865"/>
              </a:xfrm>
              <a:prstGeom prst="rect">
                <a:avLst/>
              </a:prstGeom>
              <a:solidFill>
                <a:schemeClr val="tx1"/>
              </a:solidFill>
              <a:ln w="9525">
                <a:no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solidFill>
                      <a:schemeClr val="bg1"/>
                    </a:solidFill>
                  </a:rPr>
                  <a:t>Students at</a:t>
                </a:r>
              </a:p>
              <a:p>
                <a:pPr algn="ctr">
                  <a:defRPr/>
                </a:pPr>
                <a:r>
                  <a:rPr lang="en-US" b="1" dirty="0">
                    <a:solidFill>
                      <a:schemeClr val="bg1"/>
                    </a:solidFill>
                  </a:rPr>
                  <a:t>Graduation</a:t>
                </a:r>
              </a:p>
            </p:txBody>
          </p:sp>
          <p:sp>
            <p:nvSpPr>
              <p:cNvPr id="33821" name="Text Box 11"/>
              <p:cNvSpPr txBox="1">
                <a:spLocks noChangeArrowheads="1"/>
              </p:cNvSpPr>
              <p:nvPr/>
            </p:nvSpPr>
            <p:spPr bwMode="auto">
              <a:xfrm>
                <a:off x="3170" y="1182"/>
                <a:ext cx="919" cy="582"/>
              </a:xfrm>
              <a:prstGeom prst="rect">
                <a:avLst/>
              </a:prstGeom>
              <a:noFill/>
              <a:ln w="9525">
                <a:noFill/>
                <a:miter lim="800000"/>
                <a:headEnd/>
                <a:tailEnd/>
              </a:ln>
            </p:spPr>
            <p:txBody>
              <a:bodyPr>
                <a:spAutoFit/>
              </a:bodyPr>
              <a:lstStyle/>
              <a:p>
                <a:pPr algn="ctr">
                  <a:spcBef>
                    <a:spcPct val="50000"/>
                  </a:spcBef>
                </a:pPr>
                <a:r>
                  <a:rPr lang="en-US" b="1">
                    <a:solidFill>
                      <a:srgbClr val="0000CC"/>
                    </a:solidFill>
                  </a:rPr>
                  <a:t>Program &amp; Subject Outcomes</a:t>
                </a:r>
              </a:p>
            </p:txBody>
          </p:sp>
          <p:sp>
            <p:nvSpPr>
              <p:cNvPr id="33822" name="AutoShape 15"/>
              <p:cNvSpPr>
                <a:spLocks noChangeArrowheads="1"/>
              </p:cNvSpPr>
              <p:nvPr/>
            </p:nvSpPr>
            <p:spPr bwMode="auto">
              <a:xfrm>
                <a:off x="2757" y="1999"/>
                <a:ext cx="291" cy="27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40 w 21600"/>
                  <a:gd name="T13" fmla="*/ 5420 h 21600"/>
                  <a:gd name="T14" fmla="*/ 18928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FF66"/>
              </a:solidFill>
              <a:ln w="9525">
                <a:noFill/>
                <a:miter lim="800000"/>
                <a:headEnd/>
                <a:tailEnd/>
              </a:ln>
              <a:effectLst>
                <a:prstShdw prst="shdw17" dist="17961" dir="2700000">
                  <a:srgbClr val="7A993D"/>
                </a:prstShdw>
              </a:effectLst>
            </p:spPr>
            <p:txBody>
              <a:bodyPr wrap="none" anchor="ctr"/>
              <a:lstStyle/>
              <a:p>
                <a:endParaRPr lang="en-MY"/>
              </a:p>
            </p:txBody>
          </p:sp>
          <p:sp>
            <p:nvSpPr>
              <p:cNvPr id="33823" name="AutoShape 19"/>
              <p:cNvSpPr>
                <a:spLocks noChangeArrowheads="1"/>
              </p:cNvSpPr>
              <p:nvPr/>
            </p:nvSpPr>
            <p:spPr bwMode="auto">
              <a:xfrm>
                <a:off x="2709" y="1404"/>
                <a:ext cx="484" cy="108"/>
              </a:xfrm>
              <a:prstGeom prst="rightArrow">
                <a:avLst>
                  <a:gd name="adj1" fmla="val 50000"/>
                  <a:gd name="adj2" fmla="val 112037"/>
                </a:avLst>
              </a:prstGeom>
              <a:solidFill>
                <a:schemeClr val="accent1"/>
              </a:solidFill>
              <a:ln w="9525">
                <a:solidFill>
                  <a:schemeClr val="tx1"/>
                </a:solidFill>
                <a:miter lim="800000"/>
                <a:headEnd/>
                <a:tailEnd/>
              </a:ln>
            </p:spPr>
            <p:txBody>
              <a:bodyPr wrap="none" anchor="ctr"/>
              <a:lstStyle/>
              <a:p>
                <a:endParaRPr lang="en-MY"/>
              </a:p>
            </p:txBody>
          </p:sp>
          <p:sp>
            <p:nvSpPr>
              <p:cNvPr id="33824" name="Text Box 21"/>
              <p:cNvSpPr txBox="1">
                <a:spLocks noChangeArrowheads="1"/>
              </p:cNvSpPr>
              <p:nvPr/>
            </p:nvSpPr>
            <p:spPr bwMode="auto">
              <a:xfrm>
                <a:off x="3395" y="995"/>
                <a:ext cx="1008" cy="250"/>
              </a:xfrm>
              <a:prstGeom prst="rect">
                <a:avLst/>
              </a:prstGeom>
              <a:noFill/>
              <a:ln w="9525">
                <a:noFill/>
                <a:miter lim="800000"/>
                <a:headEnd/>
                <a:tailEnd/>
              </a:ln>
            </p:spPr>
            <p:txBody>
              <a:bodyPr>
                <a:spAutoFit/>
              </a:bodyPr>
              <a:lstStyle/>
              <a:p>
                <a:pPr>
                  <a:spcBef>
                    <a:spcPct val="50000"/>
                  </a:spcBef>
                </a:pPr>
                <a:r>
                  <a:rPr lang="en-US" sz="2000">
                    <a:solidFill>
                      <a:srgbClr val="FF0000"/>
                    </a:solidFill>
                  </a:rPr>
                  <a:t>(Short-term)</a:t>
                </a:r>
              </a:p>
            </p:txBody>
          </p:sp>
        </p:grpSp>
        <p:grpSp>
          <p:nvGrpSpPr>
            <p:cNvPr id="33806" name="Group 28"/>
            <p:cNvGrpSpPr>
              <a:grpSpLocks/>
            </p:cNvGrpSpPr>
            <p:nvPr/>
          </p:nvGrpSpPr>
          <p:grpSpPr bwMode="auto">
            <a:xfrm>
              <a:off x="6451610" y="1589088"/>
              <a:ext cx="2616204" cy="4897437"/>
              <a:chOff x="4064" y="897"/>
              <a:chExt cx="1648" cy="3085"/>
            </a:xfrm>
          </p:grpSpPr>
          <p:sp>
            <p:nvSpPr>
              <p:cNvPr id="22" name="Rectangle 8"/>
              <p:cNvSpPr>
                <a:spLocks noChangeArrowheads="1"/>
              </p:cNvSpPr>
              <p:nvPr/>
            </p:nvSpPr>
            <p:spPr bwMode="auto">
              <a:xfrm>
                <a:off x="4451" y="1729"/>
                <a:ext cx="1124" cy="865"/>
              </a:xfrm>
              <a:prstGeom prst="rect">
                <a:avLst/>
              </a:prstGeom>
              <a:solidFill>
                <a:schemeClr val="tx1"/>
              </a:solidFill>
              <a:ln w="9525">
                <a:no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solidFill>
                      <a:schemeClr val="bg1"/>
                    </a:solidFill>
                  </a:rPr>
                  <a:t>Graduates</a:t>
                </a:r>
              </a:p>
              <a:p>
                <a:pPr algn="ctr">
                  <a:defRPr/>
                </a:pPr>
                <a:r>
                  <a:rPr lang="en-US" b="1" dirty="0">
                    <a:solidFill>
                      <a:schemeClr val="bg1"/>
                    </a:solidFill>
                  </a:rPr>
                  <a:t>to Fulfill</a:t>
                </a:r>
              </a:p>
              <a:p>
                <a:pPr algn="ctr">
                  <a:defRPr/>
                </a:pPr>
                <a:r>
                  <a:rPr lang="en-US" b="1" dirty="0">
                    <a:solidFill>
                      <a:schemeClr val="bg1"/>
                    </a:solidFill>
                  </a:rPr>
                  <a:t>Stakeholders’</a:t>
                </a:r>
              </a:p>
              <a:p>
                <a:pPr algn="ctr">
                  <a:defRPr/>
                </a:pPr>
                <a:r>
                  <a:rPr lang="en-US" b="1" dirty="0">
                    <a:solidFill>
                      <a:schemeClr val="bg1"/>
                    </a:solidFill>
                  </a:rPr>
                  <a:t>Satisfaction</a:t>
                </a:r>
              </a:p>
            </p:txBody>
          </p:sp>
          <p:sp>
            <p:nvSpPr>
              <p:cNvPr id="33814" name="Text Box 12"/>
              <p:cNvSpPr txBox="1">
                <a:spLocks noChangeArrowheads="1"/>
              </p:cNvSpPr>
              <p:nvPr/>
            </p:nvSpPr>
            <p:spPr bwMode="auto">
              <a:xfrm>
                <a:off x="4443" y="1137"/>
                <a:ext cx="1180" cy="582"/>
              </a:xfrm>
              <a:prstGeom prst="rect">
                <a:avLst/>
              </a:prstGeom>
              <a:noFill/>
              <a:ln w="9525">
                <a:noFill/>
                <a:miter lim="800000"/>
                <a:headEnd/>
                <a:tailEnd/>
              </a:ln>
            </p:spPr>
            <p:txBody>
              <a:bodyPr>
                <a:spAutoFit/>
              </a:bodyPr>
              <a:lstStyle/>
              <a:p>
                <a:pPr algn="ctr">
                  <a:spcBef>
                    <a:spcPct val="50000"/>
                  </a:spcBef>
                </a:pPr>
                <a:r>
                  <a:rPr lang="en-US" b="1">
                    <a:solidFill>
                      <a:srgbClr val="0000CC"/>
                    </a:solidFill>
                  </a:rPr>
                  <a:t>Program Education Outcomes</a:t>
                </a:r>
              </a:p>
            </p:txBody>
          </p:sp>
          <p:sp>
            <p:nvSpPr>
              <p:cNvPr id="24" name="Text Box 13"/>
              <p:cNvSpPr txBox="1">
                <a:spLocks noChangeArrowheads="1"/>
              </p:cNvSpPr>
              <p:nvPr/>
            </p:nvSpPr>
            <p:spPr bwMode="auto">
              <a:xfrm>
                <a:off x="4454" y="2832"/>
                <a:ext cx="1258" cy="1171"/>
              </a:xfrm>
              <a:prstGeom prst="rect">
                <a:avLst/>
              </a:prstGeom>
              <a:solidFill>
                <a:schemeClr val="tx1"/>
              </a:solidFill>
              <a:ln w="9525">
                <a:noFill/>
                <a:prstDash val="dash"/>
                <a:miter lim="800000"/>
                <a:headEnd/>
                <a:tailEnd/>
              </a:ln>
              <a:effectLst>
                <a:prstShdw prst="shdw17" dist="17961" dir="2700000">
                  <a:schemeClr val="tx1">
                    <a:gamma/>
                    <a:shade val="60000"/>
                    <a:invGamma/>
                  </a:schemeClr>
                </a:prstShdw>
              </a:effectLst>
            </p:spPr>
            <p:txBody>
              <a:bodyPr>
                <a:spAutoFit/>
              </a:bodyPr>
              <a:lstStyle/>
              <a:p>
                <a:pPr>
                  <a:defRPr/>
                </a:pPr>
                <a:r>
                  <a:rPr lang="en-US" sz="1600" b="1" u="sng">
                    <a:solidFill>
                      <a:schemeClr val="bg1"/>
                    </a:solidFill>
                  </a:rPr>
                  <a:t>Stakeholders:</a:t>
                </a:r>
              </a:p>
              <a:p>
                <a:pPr>
                  <a:defRPr/>
                </a:pPr>
                <a:r>
                  <a:rPr lang="en-US" sz="1400">
                    <a:solidFill>
                      <a:schemeClr val="bg1"/>
                    </a:solidFill>
                  </a:rPr>
                  <a:t>EAC</a:t>
                </a:r>
              </a:p>
              <a:p>
                <a:pPr>
                  <a:defRPr/>
                </a:pPr>
                <a:r>
                  <a:rPr lang="en-US" sz="1400">
                    <a:solidFill>
                      <a:schemeClr val="bg1"/>
                    </a:solidFill>
                  </a:rPr>
                  <a:t>Employers</a:t>
                </a:r>
              </a:p>
              <a:p>
                <a:pPr>
                  <a:defRPr/>
                </a:pPr>
                <a:r>
                  <a:rPr lang="en-US" sz="1400">
                    <a:solidFill>
                      <a:schemeClr val="bg1"/>
                    </a:solidFill>
                  </a:rPr>
                  <a:t>Industry Advisors</a:t>
                </a:r>
              </a:p>
              <a:p>
                <a:pPr>
                  <a:defRPr/>
                </a:pPr>
                <a:r>
                  <a:rPr lang="en-US" sz="1400">
                    <a:solidFill>
                      <a:schemeClr val="bg1"/>
                    </a:solidFill>
                  </a:rPr>
                  <a:t>Academic Staff</a:t>
                </a:r>
              </a:p>
              <a:p>
                <a:pPr>
                  <a:defRPr/>
                </a:pPr>
                <a:r>
                  <a:rPr lang="en-US" sz="1400">
                    <a:solidFill>
                      <a:schemeClr val="bg1"/>
                    </a:solidFill>
                  </a:rPr>
                  <a:t>Public and Parents</a:t>
                </a:r>
              </a:p>
              <a:p>
                <a:pPr>
                  <a:defRPr/>
                </a:pPr>
                <a:r>
                  <a:rPr lang="en-US" sz="1400">
                    <a:solidFill>
                      <a:schemeClr val="bg1"/>
                    </a:solidFill>
                  </a:rPr>
                  <a:t>Students</a:t>
                </a:r>
              </a:p>
              <a:p>
                <a:pPr>
                  <a:defRPr/>
                </a:pPr>
                <a:r>
                  <a:rPr lang="en-US" sz="1400">
                    <a:solidFill>
                      <a:schemeClr val="bg1"/>
                    </a:solidFill>
                  </a:rPr>
                  <a:t>Alumni</a:t>
                </a:r>
              </a:p>
            </p:txBody>
          </p:sp>
          <p:sp>
            <p:nvSpPr>
              <p:cNvPr id="33816" name="AutoShape 16"/>
              <p:cNvSpPr>
                <a:spLocks noChangeArrowheads="1"/>
              </p:cNvSpPr>
              <p:nvPr/>
            </p:nvSpPr>
            <p:spPr bwMode="auto">
              <a:xfrm>
                <a:off x="4161" y="1999"/>
                <a:ext cx="290" cy="271"/>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52 w 21600"/>
                  <a:gd name="T13" fmla="*/ 5420 h 21600"/>
                  <a:gd name="T14" fmla="*/ 18919 w 21600"/>
                  <a:gd name="T15" fmla="*/ 1618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CCFF66"/>
              </a:solidFill>
              <a:ln w="9525">
                <a:noFill/>
                <a:miter lim="800000"/>
                <a:headEnd/>
                <a:tailEnd/>
              </a:ln>
              <a:effectLst>
                <a:prstShdw prst="shdw17" dist="17961" dir="2700000">
                  <a:srgbClr val="7A993D"/>
                </a:prstShdw>
              </a:effectLst>
            </p:spPr>
            <p:txBody>
              <a:bodyPr wrap="none" anchor="ctr"/>
              <a:lstStyle/>
              <a:p>
                <a:endParaRPr lang="en-MY"/>
              </a:p>
            </p:txBody>
          </p:sp>
          <p:sp>
            <p:nvSpPr>
              <p:cNvPr id="33817" name="AutoShape 17"/>
              <p:cNvSpPr>
                <a:spLocks noChangeArrowheads="1"/>
              </p:cNvSpPr>
              <p:nvPr/>
            </p:nvSpPr>
            <p:spPr bwMode="auto">
              <a:xfrm>
                <a:off x="4935" y="2594"/>
                <a:ext cx="290" cy="217"/>
              </a:xfrm>
              <a:prstGeom prst="upArrow">
                <a:avLst>
                  <a:gd name="adj1" fmla="val 50000"/>
                  <a:gd name="adj2" fmla="val 25000"/>
                </a:avLst>
              </a:prstGeom>
              <a:solidFill>
                <a:srgbClr val="FFFF99"/>
              </a:solidFill>
              <a:ln w="9525">
                <a:solidFill>
                  <a:schemeClr val="tx1"/>
                </a:solidFill>
                <a:miter lim="800000"/>
                <a:headEnd/>
                <a:tailEnd/>
              </a:ln>
            </p:spPr>
            <p:txBody>
              <a:bodyPr vert="eaVert" wrap="none" anchor="ctr"/>
              <a:lstStyle/>
              <a:p>
                <a:endParaRPr lang="en-MY"/>
              </a:p>
            </p:txBody>
          </p:sp>
          <p:sp>
            <p:nvSpPr>
              <p:cNvPr id="33818" name="AutoShape 20"/>
              <p:cNvSpPr>
                <a:spLocks noChangeArrowheads="1"/>
              </p:cNvSpPr>
              <p:nvPr/>
            </p:nvSpPr>
            <p:spPr bwMode="auto">
              <a:xfrm>
                <a:off x="4064" y="1404"/>
                <a:ext cx="484" cy="108"/>
              </a:xfrm>
              <a:prstGeom prst="rightArrow">
                <a:avLst>
                  <a:gd name="adj1" fmla="val 50000"/>
                  <a:gd name="adj2" fmla="val 112037"/>
                </a:avLst>
              </a:prstGeom>
              <a:solidFill>
                <a:schemeClr val="accent1"/>
              </a:solidFill>
              <a:ln w="9525">
                <a:solidFill>
                  <a:schemeClr val="tx1"/>
                </a:solidFill>
                <a:miter lim="800000"/>
                <a:headEnd/>
                <a:tailEnd/>
              </a:ln>
            </p:spPr>
            <p:txBody>
              <a:bodyPr wrap="none" anchor="ctr"/>
              <a:lstStyle/>
              <a:p>
                <a:endParaRPr lang="en-MY"/>
              </a:p>
            </p:txBody>
          </p:sp>
          <p:sp>
            <p:nvSpPr>
              <p:cNvPr id="33819" name="Text Box 22"/>
              <p:cNvSpPr txBox="1">
                <a:spLocks noChangeArrowheads="1"/>
              </p:cNvSpPr>
              <p:nvPr/>
            </p:nvSpPr>
            <p:spPr bwMode="auto">
              <a:xfrm>
                <a:off x="4527" y="897"/>
                <a:ext cx="960" cy="250"/>
              </a:xfrm>
              <a:prstGeom prst="rect">
                <a:avLst/>
              </a:prstGeom>
              <a:noFill/>
              <a:ln w="9525">
                <a:noFill/>
                <a:miter lim="800000"/>
                <a:headEnd/>
                <a:tailEnd/>
              </a:ln>
            </p:spPr>
            <p:txBody>
              <a:bodyPr>
                <a:spAutoFit/>
              </a:bodyPr>
              <a:lstStyle/>
              <a:p>
                <a:pPr>
                  <a:spcBef>
                    <a:spcPct val="50000"/>
                  </a:spcBef>
                </a:pPr>
                <a:r>
                  <a:rPr lang="en-US" sz="2000">
                    <a:solidFill>
                      <a:srgbClr val="FF0000"/>
                    </a:solidFill>
                  </a:rPr>
                  <a:t>(Long-term)</a:t>
                </a:r>
              </a:p>
            </p:txBody>
          </p:sp>
        </p:grpSp>
        <p:grpSp>
          <p:nvGrpSpPr>
            <p:cNvPr id="33807" name="Group 37"/>
            <p:cNvGrpSpPr>
              <a:grpSpLocks/>
            </p:cNvGrpSpPr>
            <p:nvPr/>
          </p:nvGrpSpPr>
          <p:grpSpPr bwMode="auto">
            <a:xfrm>
              <a:off x="541338" y="4283075"/>
              <a:ext cx="7408862" cy="2549525"/>
              <a:chOff x="529389" y="4547770"/>
              <a:chExt cx="7407194" cy="2549004"/>
            </a:xfrm>
          </p:grpSpPr>
          <p:sp>
            <p:nvSpPr>
              <p:cNvPr id="17" name="TextBox 16"/>
              <p:cNvSpPr txBox="1"/>
              <p:nvPr/>
            </p:nvSpPr>
            <p:spPr>
              <a:xfrm>
                <a:off x="529849" y="5065008"/>
                <a:ext cx="6158906" cy="2031766"/>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p>
                <a:pPr>
                  <a:buFont typeface="Arial" charset="0"/>
                  <a:buChar char="•"/>
                  <a:defRPr/>
                </a:pPr>
                <a:r>
                  <a:rPr lang="en-US" dirty="0"/>
                  <a:t> Assessment by exam, test and assignments. </a:t>
                </a:r>
              </a:p>
              <a:p>
                <a:pPr>
                  <a:buFont typeface="Arial" charset="0"/>
                  <a:buChar char="•"/>
                  <a:defRPr/>
                </a:pPr>
                <a:r>
                  <a:rPr lang="en-US" dirty="0"/>
                  <a:t> Assessment of teaching staff, lecture material &amp; flow,</a:t>
                </a:r>
              </a:p>
              <a:p>
                <a:pPr>
                  <a:defRPr/>
                </a:pPr>
                <a:r>
                  <a:rPr lang="en-US" dirty="0"/>
                  <a:t>results and student ‘capabilities’ (Short &amp; long-term outcomes), lab interview, exit survey etc.</a:t>
                </a:r>
              </a:p>
              <a:p>
                <a:pPr>
                  <a:buFont typeface="Arial" charset="0"/>
                  <a:buChar char="•"/>
                  <a:defRPr/>
                </a:pPr>
                <a:r>
                  <a:rPr lang="en-US" dirty="0"/>
                  <a:t> More ‘thinking’ projects, with analysis.</a:t>
                </a:r>
              </a:p>
              <a:p>
                <a:pPr>
                  <a:buFont typeface="Arial" charset="0"/>
                  <a:buChar char="•"/>
                  <a:defRPr/>
                </a:pPr>
                <a:r>
                  <a:rPr lang="en-US" dirty="0"/>
                  <a:t> Feedback from industry, alumni and other stakeholders.</a:t>
                </a:r>
              </a:p>
              <a:p>
                <a:pPr>
                  <a:buFont typeface="Arial" charset="0"/>
                  <a:buChar char="•"/>
                  <a:defRPr/>
                </a:pPr>
                <a:r>
                  <a:rPr lang="en-US" dirty="0"/>
                  <a:t> Clear continuous improvement step.</a:t>
                </a:r>
                <a:endParaRPr lang="en-MY" dirty="0"/>
              </a:p>
            </p:txBody>
          </p:sp>
          <p:cxnSp>
            <p:nvCxnSpPr>
              <p:cNvPr id="18" name="Straight Arrow Connector 17"/>
              <p:cNvCxnSpPr>
                <a:endCxn id="33829" idx="2"/>
              </p:cNvCxnSpPr>
              <p:nvPr/>
            </p:nvCxnSpPr>
            <p:spPr>
              <a:xfrm rot="16200000" flipV="1">
                <a:off x="1056184" y="4630708"/>
                <a:ext cx="602302" cy="436548"/>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7" idx="0"/>
                <a:endCxn id="33825" idx="2"/>
              </p:cNvCxnSpPr>
              <p:nvPr/>
            </p:nvCxnSpPr>
            <p:spPr>
              <a:xfrm rot="16200000" flipV="1">
                <a:off x="3287185" y="4742078"/>
                <a:ext cx="517177" cy="128683"/>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29" idx="2"/>
              </p:cNvCxnSpPr>
              <p:nvPr/>
            </p:nvCxnSpPr>
            <p:spPr>
              <a:xfrm flipV="1">
                <a:off x="5126631" y="4547831"/>
                <a:ext cx="583150" cy="530026"/>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3"/>
                <a:endCxn id="22" idx="2"/>
              </p:cNvCxnSpPr>
              <p:nvPr/>
            </p:nvCxnSpPr>
            <p:spPr>
              <a:xfrm flipV="1">
                <a:off x="6688755" y="4547831"/>
                <a:ext cx="1247745" cy="1533863"/>
              </a:xfrm>
              <a:prstGeom prst="straightConnector1">
                <a:avLst/>
              </a:prstGeom>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smtClean="0"/>
              <a:t>OBE    Dr.S.Viswanadha Raju, Professor of CSE ,JNTUH</a:t>
            </a:r>
          </a:p>
        </p:txBody>
      </p:sp>
      <p:sp>
        <p:nvSpPr>
          <p:cNvPr id="3481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482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482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482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4583"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Focus and Benefits of OBE</a:t>
            </a:r>
          </a:p>
        </p:txBody>
      </p:sp>
      <p:sp>
        <p:nvSpPr>
          <p:cNvPr id="34824" name="Rectangle 7"/>
          <p:cNvSpPr>
            <a:spLocks noGrp="1" noChangeArrowheads="1"/>
          </p:cNvSpPr>
          <p:nvPr>
            <p:ph type="body" idx="1"/>
          </p:nvPr>
        </p:nvSpPr>
        <p:spPr>
          <a:xfrm>
            <a:off x="304800" y="1219200"/>
            <a:ext cx="8686800" cy="5068888"/>
          </a:xfrm>
        </p:spPr>
        <p:txBody>
          <a:bodyPr/>
          <a:lstStyle/>
          <a:p>
            <a:pPr marL="457200" indent="-338138"/>
            <a:r>
              <a:rPr lang="en-US" sz="3600" b="1" smtClean="0"/>
              <a:t>OBE :key questions</a:t>
            </a:r>
          </a:p>
          <a:p>
            <a:pPr marL="857250" lvl="1" indent="-338138">
              <a:spcBef>
                <a:spcPct val="40000"/>
              </a:spcBef>
              <a:buFontTx/>
              <a:buChar char="•"/>
            </a:pPr>
            <a:r>
              <a:rPr lang="ms-MY" sz="3200" smtClean="0">
                <a:solidFill>
                  <a:srgbClr val="FF0000"/>
                </a:solidFill>
              </a:rPr>
              <a:t>What</a:t>
            </a:r>
            <a:r>
              <a:rPr lang="ms-MY" sz="3200" smtClean="0"/>
              <a:t> do we want the students to have or be able to do? </a:t>
            </a:r>
          </a:p>
          <a:p>
            <a:pPr marL="857250" lvl="1" indent="-338138">
              <a:spcBef>
                <a:spcPct val="40000"/>
              </a:spcBef>
              <a:buFontTx/>
              <a:buChar char="•"/>
            </a:pPr>
            <a:r>
              <a:rPr lang="ms-MY" sz="3200" smtClean="0">
                <a:solidFill>
                  <a:srgbClr val="FF0000"/>
                </a:solidFill>
              </a:rPr>
              <a:t>How </a:t>
            </a:r>
            <a:r>
              <a:rPr lang="ms-MY" sz="3200" smtClean="0"/>
              <a:t>can we best help students achieve it? </a:t>
            </a:r>
          </a:p>
          <a:p>
            <a:pPr marL="857250" lvl="1" indent="-338138">
              <a:spcBef>
                <a:spcPct val="40000"/>
              </a:spcBef>
              <a:buFontTx/>
              <a:buChar char="•"/>
            </a:pPr>
            <a:r>
              <a:rPr lang="ms-MY" sz="3200" smtClean="0">
                <a:solidFill>
                  <a:srgbClr val="FF0000"/>
                </a:solidFill>
              </a:rPr>
              <a:t>How</a:t>
            </a:r>
            <a:r>
              <a:rPr lang="ms-MY" sz="3200" smtClean="0"/>
              <a:t> will we know whether they students have achieved it?</a:t>
            </a:r>
          </a:p>
          <a:p>
            <a:pPr marL="857250" lvl="1" indent="-338138">
              <a:spcBef>
                <a:spcPct val="40000"/>
              </a:spcBef>
              <a:buFontTx/>
              <a:buChar char="•"/>
            </a:pPr>
            <a:r>
              <a:rPr lang="ms-MY" sz="3200" smtClean="0">
                <a:solidFill>
                  <a:srgbClr val="FF0000"/>
                </a:solidFill>
              </a:rPr>
              <a:t>How</a:t>
            </a:r>
            <a:r>
              <a:rPr lang="ms-MY" sz="3200" smtClean="0"/>
              <a:t> do we close the loop for further improvement </a:t>
            </a:r>
            <a:r>
              <a:rPr lang="en-GB" sz="3200" smtClean="0"/>
              <a:t>(Continuous Quality Improvement (CQI))</a:t>
            </a:r>
            <a:r>
              <a:rPr lang="ms-MY" sz="3200" smtClean="0"/>
              <a:t>?</a:t>
            </a:r>
            <a:endParaRPr lang="en-US" sz="3200" smtClean="0"/>
          </a:p>
        </p:txBody>
      </p:sp>
      <p:sp>
        <p:nvSpPr>
          <p:cNvPr id="3482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smtClean="0"/>
              <a:t>OBE    Dr.S.Viswanadha Raju, Professor of CSE ,JNTUH</a:t>
            </a:r>
          </a:p>
        </p:txBody>
      </p:sp>
      <p:sp>
        <p:nvSpPr>
          <p:cNvPr id="3584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584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584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584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4583"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Focus and Benefits of OBE</a:t>
            </a:r>
          </a:p>
        </p:txBody>
      </p:sp>
      <p:sp>
        <p:nvSpPr>
          <p:cNvPr id="19464" name="Rectangle 7"/>
          <p:cNvSpPr>
            <a:spLocks noGrp="1" noChangeArrowheads="1"/>
          </p:cNvSpPr>
          <p:nvPr>
            <p:ph type="body" idx="1"/>
          </p:nvPr>
        </p:nvSpPr>
        <p:spPr>
          <a:xfrm>
            <a:off x="304800" y="1219200"/>
            <a:ext cx="8686800" cy="5068888"/>
          </a:xfrm>
        </p:spPr>
        <p:txBody>
          <a:bodyPr/>
          <a:lstStyle/>
          <a:p>
            <a:pPr marL="457200" indent="-338138">
              <a:spcBef>
                <a:spcPct val="40000"/>
              </a:spcBef>
              <a:buFont typeface="Times New Roman" pitchFamily="18" charset="0"/>
              <a:buNone/>
              <a:defRPr/>
            </a:pPr>
            <a:r>
              <a:rPr lang="en-US" sz="3600" b="1" dirty="0" smtClean="0">
                <a:solidFill>
                  <a:srgbClr val="3333FF"/>
                </a:solidFill>
              </a:rPr>
              <a:t>Benefits of OBE:</a:t>
            </a:r>
          </a:p>
          <a:p>
            <a:pPr marL="685800" lvl="1" indent="-457200">
              <a:spcBef>
                <a:spcPct val="40000"/>
              </a:spcBef>
              <a:buClr>
                <a:schemeClr val="tx1"/>
              </a:buClr>
              <a:buSzPct val="90000"/>
              <a:buFont typeface="+mj-lt"/>
              <a:buAutoNum type="arabicPeriod"/>
              <a:defRPr/>
            </a:pPr>
            <a:r>
              <a:rPr lang="en-US" sz="3600" dirty="0" smtClean="0"/>
              <a:t>More directed &amp; coherent curriculum.</a:t>
            </a:r>
          </a:p>
          <a:p>
            <a:pPr marL="685800" lvl="1" indent="-457200">
              <a:spcBef>
                <a:spcPct val="40000"/>
              </a:spcBef>
              <a:buClr>
                <a:schemeClr val="tx1"/>
              </a:buClr>
              <a:buSzPct val="90000"/>
              <a:buFont typeface="+mj-lt"/>
              <a:buAutoNum type="arabicPeriod"/>
              <a:defRPr/>
            </a:pPr>
            <a:r>
              <a:rPr lang="en-US" sz="3600" dirty="0" smtClean="0"/>
              <a:t>Graduates will be more “relevant” to industry &amp; other stakeholders (more well rounded graduates)</a:t>
            </a:r>
          </a:p>
          <a:p>
            <a:pPr marL="685800" lvl="1" indent="-457200">
              <a:spcBef>
                <a:spcPct val="40000"/>
              </a:spcBef>
              <a:buClr>
                <a:schemeClr val="tx1"/>
              </a:buClr>
              <a:buSzPct val="90000"/>
              <a:buFont typeface="+mj-lt"/>
              <a:buAutoNum type="arabicPeriod"/>
              <a:defRPr/>
            </a:pPr>
            <a:r>
              <a:rPr lang="en-US" sz="3600" dirty="0" smtClean="0"/>
              <a:t>Continuous Quality Improvement (CQI) is in place.</a:t>
            </a:r>
            <a:endParaRPr lang="en-MY" sz="3600" dirty="0" smtClean="0"/>
          </a:p>
          <a:p>
            <a:pPr>
              <a:defRPr/>
            </a:pPr>
            <a:endParaRPr lang="en-US" sz="2400" dirty="0" smtClean="0"/>
          </a:p>
        </p:txBody>
      </p:sp>
      <p:sp>
        <p:nvSpPr>
          <p:cNvPr id="3584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smtClean="0"/>
              <a:t>OBE    Dr.S.Viswanadha Raju, Professor of CSE ,JNTUH</a:t>
            </a:r>
          </a:p>
        </p:txBody>
      </p:sp>
      <p:sp>
        <p:nvSpPr>
          <p:cNvPr id="3686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6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686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5607" name="Rectangle 6"/>
          <p:cNvSpPr>
            <a:spLocks noGrp="1" noChangeArrowheads="1"/>
          </p:cNvSpPr>
          <p:nvPr>
            <p:ph type="title"/>
          </p:nvPr>
        </p:nvSpPr>
        <p:spPr>
          <a:xfrm>
            <a:off x="685800" y="533400"/>
            <a:ext cx="7467600" cy="6096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OBE</a:t>
            </a:r>
          </a:p>
        </p:txBody>
      </p:sp>
      <p:sp>
        <p:nvSpPr>
          <p:cNvPr id="36872" name="Rectangle 7"/>
          <p:cNvSpPr>
            <a:spLocks noGrp="1" noChangeArrowheads="1"/>
          </p:cNvSpPr>
          <p:nvPr>
            <p:ph type="body" idx="1"/>
          </p:nvPr>
        </p:nvSpPr>
        <p:spPr>
          <a:xfrm>
            <a:off x="381000" y="1295400"/>
            <a:ext cx="7924800" cy="4992688"/>
          </a:xfrm>
        </p:spPr>
        <p:txBody>
          <a:bodyPr/>
          <a:lstStyle/>
          <a:p>
            <a:pPr marL="457200" indent="-338138"/>
            <a:r>
              <a:rPr lang="en-US" sz="3600" smtClean="0"/>
              <a:t>The OBE approach starts with defining the outcomes that are required by the various stakeholders. </a:t>
            </a:r>
          </a:p>
          <a:p>
            <a:pPr marL="457200" indent="-338138"/>
            <a:r>
              <a:rPr lang="en-US" sz="3600" smtClean="0"/>
              <a:t>Three types of outcomes are defined such as : </a:t>
            </a:r>
          </a:p>
          <a:p>
            <a:pPr marL="457200" indent="-338138">
              <a:buFont typeface="Times New Roman" pitchFamily="18" charset="0"/>
              <a:buNone/>
            </a:pPr>
            <a:r>
              <a:rPr lang="en-US" sz="3600" smtClean="0"/>
              <a:t>    a) </a:t>
            </a:r>
            <a:r>
              <a:rPr lang="en-US" sz="3600" smtClean="0">
                <a:solidFill>
                  <a:srgbClr val="FF0000"/>
                </a:solidFill>
              </a:rPr>
              <a:t>Programme Educational Objective (PEO): T</a:t>
            </a:r>
            <a:r>
              <a:rPr lang="en-US" sz="3600" smtClean="0"/>
              <a:t>he graduate should have after five years working in the industry</a:t>
            </a:r>
          </a:p>
        </p:txBody>
      </p:sp>
      <p:sp>
        <p:nvSpPr>
          <p:cNvPr id="3687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OBE    Dr.S.Viswanadha Raju, Professor of CSE ,JNTUH</a:t>
            </a:r>
          </a:p>
        </p:txBody>
      </p:sp>
      <p:sp>
        <p:nvSpPr>
          <p:cNvPr id="3789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789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789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789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5607" name="Rectangle 6"/>
          <p:cNvSpPr>
            <a:spLocks noGrp="1" noChangeArrowheads="1"/>
          </p:cNvSpPr>
          <p:nvPr>
            <p:ph type="title"/>
          </p:nvPr>
        </p:nvSpPr>
        <p:spPr>
          <a:xfrm>
            <a:off x="685800" y="533400"/>
            <a:ext cx="7467600" cy="6096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OBE</a:t>
            </a:r>
          </a:p>
        </p:txBody>
      </p:sp>
      <p:sp>
        <p:nvSpPr>
          <p:cNvPr id="37896" name="Rectangle 7"/>
          <p:cNvSpPr>
            <a:spLocks noGrp="1" noChangeArrowheads="1"/>
          </p:cNvSpPr>
          <p:nvPr>
            <p:ph type="body" idx="1"/>
          </p:nvPr>
        </p:nvSpPr>
        <p:spPr>
          <a:xfrm>
            <a:off x="381000" y="1295400"/>
            <a:ext cx="7924800" cy="4992688"/>
          </a:xfrm>
        </p:spPr>
        <p:txBody>
          <a:bodyPr/>
          <a:lstStyle/>
          <a:p>
            <a:pPr marL="457200" indent="-338138">
              <a:buFont typeface="Times New Roman" pitchFamily="18" charset="0"/>
              <a:buNone/>
            </a:pPr>
            <a:endParaRPr lang="en-US" sz="3600" smtClean="0"/>
          </a:p>
          <a:p>
            <a:pPr marL="457200" indent="-338138">
              <a:buFont typeface="Times New Roman" pitchFamily="18" charset="0"/>
              <a:buNone/>
            </a:pPr>
            <a:r>
              <a:rPr lang="en-US" sz="3600" smtClean="0"/>
              <a:t>	(b) </a:t>
            </a:r>
            <a:r>
              <a:rPr lang="en-US" sz="3600" smtClean="0">
                <a:solidFill>
                  <a:srgbClr val="FF0000"/>
                </a:solidFill>
              </a:rPr>
              <a:t>Programme Outcomes </a:t>
            </a:r>
            <a:r>
              <a:rPr lang="en-US" sz="3600" smtClean="0"/>
              <a:t>(PO) and (c)</a:t>
            </a:r>
            <a:r>
              <a:rPr lang="en-US" sz="3600" smtClean="0">
                <a:solidFill>
                  <a:srgbClr val="FF0000"/>
                </a:solidFill>
              </a:rPr>
              <a:t>Course Outcomes </a:t>
            </a:r>
            <a:r>
              <a:rPr lang="en-US" sz="3600" smtClean="0"/>
              <a:t>(CO): PO are desirable graduate attributes at the time of graduation while CO are the skills learnt by the students at the end of each course in the programme</a:t>
            </a:r>
          </a:p>
        </p:txBody>
      </p:sp>
      <p:sp>
        <p:nvSpPr>
          <p:cNvPr id="3789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smtClean="0"/>
              <a:t>OBE    Dr.S.Viswanadha Raju, Professor of CSE ,JNTUH</a:t>
            </a:r>
          </a:p>
        </p:txBody>
      </p:sp>
      <p:sp>
        <p:nvSpPr>
          <p:cNvPr id="3891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891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891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891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6631" name="Rectangle 6"/>
          <p:cNvSpPr>
            <a:spLocks noGrp="1" noChangeArrowheads="1"/>
          </p:cNvSpPr>
          <p:nvPr>
            <p:ph type="title"/>
          </p:nvPr>
        </p:nvSpPr>
        <p:spPr>
          <a:xfrm>
            <a:off x="304800" y="533400"/>
            <a:ext cx="8534400" cy="6858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OUTCOMES PYRAMID</a:t>
            </a:r>
          </a:p>
        </p:txBody>
      </p:sp>
      <p:sp>
        <p:nvSpPr>
          <p:cNvPr id="38920"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pic>
        <p:nvPicPr>
          <p:cNvPr id="26633" name="Picture 9" descr="Outcomes Pyramid Image"/>
          <p:cNvPicPr>
            <a:picLocks noChangeAspect="1" noChangeArrowheads="1"/>
          </p:cNvPicPr>
          <p:nvPr/>
        </p:nvPicPr>
        <p:blipFill>
          <a:blip r:embed="rId3"/>
          <a:srcRect/>
          <a:stretch>
            <a:fillRect/>
          </a:stretch>
        </p:blipFill>
        <p:spPr bwMode="auto">
          <a:xfrm>
            <a:off x="2057400" y="2133600"/>
            <a:ext cx="5791200" cy="434498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38922" name="Rectangle 10"/>
          <p:cNvSpPr>
            <a:spLocks noChangeArrowheads="1"/>
          </p:cNvSpPr>
          <p:nvPr/>
        </p:nvSpPr>
        <p:spPr bwMode="auto">
          <a:xfrm>
            <a:off x="533400" y="1371600"/>
            <a:ext cx="8610600" cy="1200150"/>
          </a:xfrm>
          <a:prstGeom prst="rect">
            <a:avLst/>
          </a:prstGeom>
          <a:noFill/>
          <a:ln w="9525">
            <a:noFill/>
            <a:miter lim="800000"/>
            <a:headEnd/>
            <a:tailEnd/>
          </a:ln>
        </p:spPr>
        <p:txBody>
          <a:bodyPr>
            <a:spAutoFit/>
          </a:bodyPr>
          <a:lstStyle/>
          <a:p>
            <a:r>
              <a:rPr lang="en-US" sz="2400"/>
              <a:t>The </a:t>
            </a:r>
            <a:r>
              <a:rPr lang="en-US" sz="2400" b="1" i="1"/>
              <a:t>Outcomes Pyramid</a:t>
            </a:r>
            <a:r>
              <a:rPr lang="en-US" sz="2400"/>
              <a:t> shown below presents a pictorial representation among several different kinds of goals, objectives, and outcomes.</a:t>
            </a: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xfrm>
            <a:off x="8839200" y="6648450"/>
            <a:ext cx="304800" cy="152400"/>
          </a:xfrm>
        </p:spPr>
        <p:txBody>
          <a:bodyPr/>
          <a:lstStyle/>
          <a:p>
            <a:pPr>
              <a:defRPr/>
            </a:pPr>
            <a:fld id="{1E82CFFE-A479-484C-8ECC-0F3C0FF6880A}" type="slidenum">
              <a:rPr lang="en-US" b="1"/>
              <a:pPr>
                <a:defRPr/>
              </a:pPr>
              <a:t>4</a:t>
            </a:fld>
            <a:endParaRPr lang="en-US" b="1"/>
          </a:p>
        </p:txBody>
      </p:sp>
      <p:sp>
        <p:nvSpPr>
          <p:cNvPr id="5" name="Rectangle 4"/>
          <p:cNvSpPr/>
          <p:nvPr/>
        </p:nvSpPr>
        <p:spPr>
          <a:xfrm>
            <a:off x="142875" y="36513"/>
            <a:ext cx="8839200" cy="4302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200" b="1" kern="10" dirty="0">
                <a:solidFill>
                  <a:srgbClr val="C00000"/>
                </a:solidFill>
                <a:effectLst>
                  <a:outerShdw blurRad="38100" dist="38100" dir="2700000" algn="tl">
                    <a:srgbClr val="000000">
                      <a:alpha val="43137"/>
                    </a:srgbClr>
                  </a:outerShdw>
                </a:effectLst>
              </a:rPr>
              <a:t>CONTENTS</a:t>
            </a:r>
          </a:p>
        </p:txBody>
      </p:sp>
      <p:graphicFrame>
        <p:nvGraphicFramePr>
          <p:cNvPr id="7" name="Group 86"/>
          <p:cNvGraphicFramePr>
            <a:graphicFrameLocks noGrp="1"/>
          </p:cNvGraphicFramePr>
          <p:nvPr/>
        </p:nvGraphicFramePr>
        <p:xfrm>
          <a:off x="266700" y="609600"/>
          <a:ext cx="8496300" cy="6035407"/>
        </p:xfrm>
        <a:graphic>
          <a:graphicData uri="http://schemas.openxmlformats.org/drawingml/2006/table">
            <a:tbl>
              <a:tblPr>
                <a:tableStyleId>{8799B23B-EC83-4686-B30A-512413B5E67A}</a:tableStyleId>
              </a:tblPr>
              <a:tblGrid>
                <a:gridCol w="1299890"/>
                <a:gridCol w="7196410"/>
              </a:tblGrid>
              <a:tr h="3847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a:t>
                      </a: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rgbClr val="C00000"/>
                          </a:solidFill>
                          <a:effectLst/>
                        </a:rPr>
                        <a:t>TENTATIVE TOPIC s         OBE session 2 &amp;3 :  11.45 to 1.00 &amp; 2.00 to 2.45 PM</a:t>
                      </a:r>
                      <a:endParaRPr kumimoji="0" lang="en-US" sz="1600" b="1" i="0" u="none" strike="noStrike" cap="none" normalizeH="0" baseline="0" dirty="0" smtClean="0">
                        <a:ln>
                          <a:noFill/>
                        </a:ln>
                        <a:solidFill>
                          <a:srgbClr val="C00000"/>
                        </a:solidFill>
                        <a:effectLst/>
                        <a:latin typeface="Times New Roman" pitchFamily="18" charset="0"/>
                        <a:ea typeface="Times New Roman" pitchFamily="18" charset="0"/>
                        <a:cs typeface="Arial" charset="0"/>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1.0</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800" b="1" dirty="0" smtClean="0"/>
                        <a:t>Why Assessment?</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2.0</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793750" indent="-793750">
                        <a:spcBef>
                          <a:spcPct val="100000"/>
                        </a:spcBef>
                      </a:pPr>
                      <a:r>
                        <a:rPr lang="en-US" sz="1800" b="1" dirty="0" smtClean="0"/>
                        <a:t>Assessment Tools</a:t>
                      </a:r>
                      <a:endParaRPr lang="en-US" sz="1800" b="1" cap="none" dirty="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2.1</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793750" indent="-793750">
                        <a:spcBef>
                          <a:spcPct val="100000"/>
                        </a:spcBef>
                      </a:pPr>
                      <a:r>
                        <a:rPr lang="en-US" sz="1800" b="1" dirty="0" smtClean="0"/>
                        <a:t>Assessment Tools for PEO</a:t>
                      </a:r>
                      <a:endParaRPr lang="en-US" sz="1800" b="1" cap="none" dirty="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2.1.1</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r>
                        <a:rPr lang="en-US" sz="1800" b="1" dirty="0" smtClean="0"/>
                        <a:t>PEO Assessment Tool: Alumni Survey Protocol</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2.1.2</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PEO Assessment Tool: Employers’ Survey Protocol</a:t>
                      </a:r>
                      <a:endParaRPr lang="en-US" sz="1800" b="1" u="none" cap="none" dirty="0" smtClean="0">
                        <a:solidFill>
                          <a:schemeClr val="tx1"/>
                        </a:solidFill>
                      </a:endParaRPr>
                    </a:p>
                  </a:txBody>
                  <a:tcPr horzOverflow="overflow"/>
                </a:tc>
              </a:tr>
              <a:tr h="6214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2.1.3</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PEO Assessment Tool: Input from Industrial Advisory Committee Protocol</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2.2</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Assessment Tools for Program Outcomes (PO)</a:t>
                      </a:r>
                      <a:endParaRPr lang="en-US" sz="1800" b="1"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2.2.1</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PO Assessment Tool: Course Embedded Assessment</a:t>
                      </a:r>
                      <a:br>
                        <a:rPr lang="en-US" sz="1800" b="1" dirty="0" smtClean="0"/>
                      </a:br>
                      <a:r>
                        <a:rPr lang="en-US" sz="1800" b="1" dirty="0" smtClean="0"/>
                        <a:t> Protocol</a:t>
                      </a:r>
                      <a:endParaRPr lang="en-US" sz="1800" b="1"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2.2.2</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Other Assessment Tools for Program Outcomes (PO)</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3.0</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r>
                        <a:rPr lang="en-US" sz="1800" b="1" dirty="0" smtClean="0"/>
                        <a:t>Rubrics</a:t>
                      </a:r>
                      <a:endParaRPr lang="en-US" sz="1800" b="1" dirty="0"/>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3.1</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Using Rubrics for Direct Assessment of Student Work</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3.2</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What are the parts of a rubric? Rubrics are composed of four basic parts:</a:t>
                      </a:r>
                      <a:endParaRPr lang="en-US" sz="1800" b="1" u="none" cap="none" dirty="0" smtClean="0">
                        <a:solidFill>
                          <a:schemeClr val="tx1"/>
                        </a:solidFill>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3.3</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1800" b="1" dirty="0" smtClean="0"/>
                        <a:t>Rubrics can be classified into four formats</a:t>
                      </a:r>
                      <a:endParaRPr kumimoji="0" lang="en-US" sz="1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r>
              <a:tr h="3551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rPr>
                        <a:t>3.4</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793750" indent="-793750">
                        <a:spcBef>
                          <a:spcPct val="100000"/>
                        </a:spcBef>
                      </a:pPr>
                      <a:r>
                        <a:rPr lang="en-US" sz="1800" b="1" dirty="0" smtClean="0"/>
                        <a:t>Why use Rubrics? </a:t>
                      </a:r>
                      <a:endParaRPr lang="en-US" sz="1800" b="1" cap="none" dirty="0">
                        <a:solidFill>
                          <a:schemeClr val="tx1"/>
                        </a:solidFill>
                      </a:endParaRPr>
                    </a:p>
                  </a:txBody>
                  <a:tcPr horzOverflow="overflow"/>
                </a:tc>
              </a:tr>
            </a:tbl>
          </a:graphicData>
        </a:graphic>
      </p:graphicFrame>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smtClean="0"/>
              <a:t>OBE    Dr.S.Viswanadha Raju, Professor of CSE ,JNTUH</a:t>
            </a:r>
          </a:p>
        </p:txBody>
      </p:sp>
      <p:sp>
        <p:nvSpPr>
          <p:cNvPr id="3993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994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3994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994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7655" name="Rectangle 6"/>
          <p:cNvSpPr>
            <a:spLocks noGrp="1" noChangeArrowheads="1"/>
          </p:cNvSpPr>
          <p:nvPr>
            <p:ph type="title"/>
          </p:nvPr>
        </p:nvSpPr>
        <p:spPr>
          <a:xfrm>
            <a:off x="685800" y="304800"/>
            <a:ext cx="73152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Vision  &amp; Mission of Institution</a:t>
            </a:r>
          </a:p>
        </p:txBody>
      </p:sp>
      <p:sp>
        <p:nvSpPr>
          <p:cNvPr id="39944" name="Rectangle 7"/>
          <p:cNvSpPr>
            <a:spLocks noGrp="1" noChangeArrowheads="1"/>
          </p:cNvSpPr>
          <p:nvPr>
            <p:ph type="body" idx="1"/>
          </p:nvPr>
        </p:nvSpPr>
        <p:spPr>
          <a:xfrm>
            <a:off x="152400" y="1295400"/>
            <a:ext cx="8763000" cy="4992688"/>
          </a:xfrm>
        </p:spPr>
        <p:txBody>
          <a:bodyPr/>
          <a:lstStyle/>
          <a:p>
            <a:pPr lvl="1">
              <a:buFont typeface="Times New Roman" pitchFamily="18" charset="0"/>
              <a:buNone/>
            </a:pPr>
            <a:r>
              <a:rPr lang="en-US" sz="3600" smtClean="0">
                <a:solidFill>
                  <a:srgbClr val="FF0000"/>
                </a:solidFill>
              </a:rPr>
              <a:t>Vision </a:t>
            </a:r>
          </a:p>
          <a:p>
            <a:pPr lvl="1">
              <a:buFont typeface="Times New Roman" pitchFamily="18" charset="0"/>
              <a:buNone/>
            </a:pPr>
            <a:r>
              <a:rPr lang="en-US" sz="3600" smtClean="0"/>
              <a:t>     Vision is a picture of the </a:t>
            </a:r>
            <a:r>
              <a:rPr lang="en-US" sz="3600" smtClean="0">
                <a:solidFill>
                  <a:srgbClr val="C00000"/>
                </a:solidFill>
              </a:rPr>
              <a:t>future</a:t>
            </a:r>
            <a:r>
              <a:rPr lang="en-US" sz="3600" smtClean="0"/>
              <a:t> </a:t>
            </a:r>
          </a:p>
          <a:p>
            <a:pPr>
              <a:buFont typeface="Times New Roman" pitchFamily="18" charset="0"/>
              <a:buNone/>
            </a:pPr>
            <a:r>
              <a:rPr lang="en-US" sz="3600" smtClean="0"/>
              <a:t>		To create and described in </a:t>
            </a:r>
            <a:r>
              <a:rPr lang="en-US" sz="3600" smtClean="0">
                <a:solidFill>
                  <a:srgbClr val="C00000"/>
                </a:solidFill>
              </a:rPr>
              <a:t>present tense</a:t>
            </a:r>
          </a:p>
          <a:p>
            <a:pPr>
              <a:buFont typeface="Times New Roman" pitchFamily="18" charset="0"/>
              <a:buNone/>
            </a:pPr>
            <a:r>
              <a:rPr lang="en-US" sz="3600" smtClean="0"/>
              <a:t>		It shows </a:t>
            </a:r>
            <a:r>
              <a:rPr lang="en-US" sz="3600" smtClean="0">
                <a:solidFill>
                  <a:srgbClr val="C00000"/>
                </a:solidFill>
              </a:rPr>
              <a:t>where we want to go</a:t>
            </a:r>
          </a:p>
          <a:p>
            <a:pPr>
              <a:buFont typeface="Times New Roman" pitchFamily="18" charset="0"/>
              <a:buNone/>
            </a:pPr>
            <a:r>
              <a:rPr lang="en-US" sz="3600" smtClean="0"/>
              <a:t>		What we will be like </a:t>
            </a:r>
            <a:r>
              <a:rPr lang="en-US" sz="3600" smtClean="0">
                <a:solidFill>
                  <a:srgbClr val="C00000"/>
                </a:solidFill>
              </a:rPr>
              <a:t>when we get there  </a:t>
            </a:r>
          </a:p>
          <a:p>
            <a:pPr>
              <a:buFont typeface="Times New Roman" pitchFamily="18" charset="0"/>
              <a:buNone/>
            </a:pPr>
            <a:r>
              <a:rPr lang="en-US" sz="3600" smtClean="0"/>
              <a:t>	</a:t>
            </a:r>
            <a:endParaRPr lang="en-US" sz="2400" smtClean="0"/>
          </a:p>
        </p:txBody>
      </p:sp>
      <p:sp>
        <p:nvSpPr>
          <p:cNvPr id="3994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smtClean="0"/>
              <a:t>OBE    Dr.S.Viswanadha Raju, Professor of CSE ,JNTUH</a:t>
            </a:r>
          </a:p>
        </p:txBody>
      </p:sp>
      <p:sp>
        <p:nvSpPr>
          <p:cNvPr id="4096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096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096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096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7655" name="Rectangle 6"/>
          <p:cNvSpPr>
            <a:spLocks noGrp="1" noChangeArrowheads="1"/>
          </p:cNvSpPr>
          <p:nvPr>
            <p:ph type="title"/>
          </p:nvPr>
        </p:nvSpPr>
        <p:spPr>
          <a:xfrm>
            <a:off x="685800" y="304800"/>
            <a:ext cx="73152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Vision  &amp; Mission of Institution</a:t>
            </a:r>
          </a:p>
        </p:txBody>
      </p:sp>
      <p:sp>
        <p:nvSpPr>
          <p:cNvPr id="40968" name="Rectangle 7"/>
          <p:cNvSpPr>
            <a:spLocks noGrp="1" noChangeArrowheads="1"/>
          </p:cNvSpPr>
          <p:nvPr>
            <p:ph type="body" idx="1"/>
          </p:nvPr>
        </p:nvSpPr>
        <p:spPr>
          <a:xfrm>
            <a:off x="152400" y="1295400"/>
            <a:ext cx="8763000" cy="4992688"/>
          </a:xfrm>
        </p:spPr>
        <p:txBody>
          <a:bodyPr/>
          <a:lstStyle/>
          <a:p>
            <a:pPr>
              <a:buFont typeface="Times New Roman" pitchFamily="18" charset="0"/>
              <a:buNone/>
            </a:pPr>
            <a:r>
              <a:rPr lang="en-US" sz="3600" smtClean="0"/>
              <a:t>	</a:t>
            </a:r>
            <a:r>
              <a:rPr lang="en-US" sz="3600" smtClean="0">
                <a:solidFill>
                  <a:srgbClr val="FF0000"/>
                </a:solidFill>
              </a:rPr>
              <a:t>Mission </a:t>
            </a:r>
          </a:p>
          <a:p>
            <a:pPr lvl="1"/>
            <a:r>
              <a:rPr lang="en-US" sz="3600" smtClean="0"/>
              <a:t>Mission statement defines </a:t>
            </a:r>
            <a:r>
              <a:rPr lang="en-US" sz="3600" smtClean="0">
                <a:solidFill>
                  <a:srgbClr val="C00000"/>
                </a:solidFill>
              </a:rPr>
              <a:t>what an institution is </a:t>
            </a:r>
          </a:p>
          <a:p>
            <a:pPr lvl="1"/>
            <a:r>
              <a:rPr lang="en-US" sz="3600" smtClean="0"/>
              <a:t>Why the institution </a:t>
            </a:r>
            <a:r>
              <a:rPr lang="en-US" sz="3600" smtClean="0">
                <a:solidFill>
                  <a:srgbClr val="C00000"/>
                </a:solidFill>
              </a:rPr>
              <a:t>exists</a:t>
            </a:r>
            <a:r>
              <a:rPr lang="en-US" sz="3600" smtClean="0"/>
              <a:t> and its </a:t>
            </a:r>
            <a:r>
              <a:rPr lang="en-US" sz="3600" smtClean="0">
                <a:solidFill>
                  <a:srgbClr val="C00000"/>
                </a:solidFill>
              </a:rPr>
              <a:t>reason for being</a:t>
            </a:r>
          </a:p>
          <a:p>
            <a:pPr lvl="1"/>
            <a:r>
              <a:rPr lang="en-US" sz="3600" smtClean="0"/>
              <a:t>What </a:t>
            </a:r>
            <a:r>
              <a:rPr lang="en-US" sz="3600" smtClean="0">
                <a:solidFill>
                  <a:srgbClr val="C00000"/>
                </a:solidFill>
              </a:rPr>
              <a:t>we are here to do together</a:t>
            </a:r>
          </a:p>
          <a:p>
            <a:pPr lvl="1">
              <a:buFont typeface="Times New Roman" pitchFamily="18" charset="0"/>
              <a:buNone/>
            </a:pPr>
            <a:endParaRPr lang="en-US" sz="2400" smtClean="0"/>
          </a:p>
        </p:txBody>
      </p:sp>
      <p:sp>
        <p:nvSpPr>
          <p:cNvPr id="4096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p:spPr>
        <p:txBody>
          <a:bodyPr/>
          <a:lstStyle/>
          <a:p>
            <a:r>
              <a:rPr lang="en-US" smtClean="0"/>
              <a:t>OBE    Dr.S.Viswanadha Raju, Professor of CSE ,JNTUH</a:t>
            </a:r>
          </a:p>
        </p:txBody>
      </p:sp>
      <p:sp>
        <p:nvSpPr>
          <p:cNvPr id="4198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198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198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199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7655" name="Rectangle 6"/>
          <p:cNvSpPr>
            <a:spLocks noGrp="1" noChangeArrowheads="1"/>
          </p:cNvSpPr>
          <p:nvPr>
            <p:ph type="title"/>
          </p:nvPr>
        </p:nvSpPr>
        <p:spPr>
          <a:xfrm>
            <a:off x="685800" y="304800"/>
            <a:ext cx="7924800" cy="914400"/>
          </a:xfrm>
        </p:spPr>
        <p:style>
          <a:lnRef idx="0">
            <a:scrgbClr r="0" g="0" b="0"/>
          </a:lnRef>
          <a:fillRef idx="1001">
            <a:schemeClr val="lt1"/>
          </a:fillRef>
          <a:effectRef idx="0">
            <a:scrgbClr r="0" g="0" b="0"/>
          </a:effectRef>
          <a:fontRef idx="major"/>
        </p:style>
        <p:txBody>
          <a:bodyPr/>
          <a:lstStyle/>
          <a:p>
            <a:pPr>
              <a:defRPr/>
            </a:pPr>
            <a:r>
              <a:rPr lang="en-US" sz="3600" b="1" dirty="0" smtClean="0"/>
              <a:t>Difference between Mission and Vision</a:t>
            </a:r>
            <a:endParaRPr lang="en-US" sz="3600" dirty="0"/>
          </a:p>
        </p:txBody>
      </p:sp>
      <p:sp>
        <p:nvSpPr>
          <p:cNvPr id="41992" name="Rectangle 7"/>
          <p:cNvSpPr>
            <a:spLocks noGrp="1" noChangeArrowheads="1"/>
          </p:cNvSpPr>
          <p:nvPr>
            <p:ph type="body" idx="1"/>
          </p:nvPr>
        </p:nvSpPr>
        <p:spPr>
          <a:xfrm>
            <a:off x="152400" y="1295400"/>
            <a:ext cx="8763000" cy="4992688"/>
          </a:xfrm>
        </p:spPr>
        <p:txBody>
          <a:bodyPr/>
          <a:lstStyle/>
          <a:p>
            <a:pPr>
              <a:buFont typeface="Times New Roman" pitchFamily="18" charset="0"/>
              <a:buNone/>
            </a:pPr>
            <a:r>
              <a:rPr lang="en-US" sz="3600" smtClean="0"/>
              <a:t>	</a:t>
            </a:r>
            <a:endParaRPr lang="en-US" sz="2400" smtClean="0"/>
          </a:p>
        </p:txBody>
      </p:sp>
      <p:sp>
        <p:nvSpPr>
          <p:cNvPr id="4199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graphicFrame>
        <p:nvGraphicFramePr>
          <p:cNvPr id="10" name="Table 9"/>
          <p:cNvGraphicFramePr>
            <a:graphicFrameLocks noGrp="1"/>
          </p:cNvGraphicFramePr>
          <p:nvPr/>
        </p:nvGraphicFramePr>
        <p:xfrm>
          <a:off x="762000" y="1524000"/>
          <a:ext cx="7391401" cy="4182366"/>
        </p:xfrm>
        <a:graphic>
          <a:graphicData uri="http://schemas.openxmlformats.org/drawingml/2006/table">
            <a:tbl>
              <a:tblPr firstRow="1" bandRow="1">
                <a:tableStyleId>{5C22544A-7EE6-4342-B048-85BDC9FD1C3A}</a:tableStyleId>
              </a:tblPr>
              <a:tblGrid>
                <a:gridCol w="2514600"/>
                <a:gridCol w="2413001"/>
                <a:gridCol w="2463800"/>
              </a:tblGrid>
              <a:tr h="282960">
                <a:tc>
                  <a:txBody>
                    <a:bodyPr/>
                    <a:lstStyle/>
                    <a:p>
                      <a:pPr marL="0" marR="0" algn="ctr">
                        <a:spcBef>
                          <a:spcPts val="0"/>
                        </a:spcBef>
                        <a:spcAft>
                          <a:spcPts val="0"/>
                        </a:spcAft>
                      </a:pPr>
                      <a:endParaRPr lang="en-US" sz="2800" dirty="0">
                        <a:latin typeface="Calibri"/>
                        <a:ea typeface="Calibri"/>
                        <a:cs typeface="Times New Roman"/>
                      </a:endParaRPr>
                    </a:p>
                  </a:txBody>
                  <a:tcPr marL="0" marR="0" marT="0" marB="0"/>
                </a:tc>
                <a:tc>
                  <a:txBody>
                    <a:bodyPr/>
                    <a:lstStyle/>
                    <a:p>
                      <a:pPr marL="0" marR="0" algn="ctr"/>
                      <a:r>
                        <a:rPr lang="en-US" sz="2800" b="1" dirty="0">
                          <a:latin typeface="Calibri"/>
                          <a:ea typeface="Times New Roman"/>
                        </a:rPr>
                        <a:t>Mission</a:t>
                      </a:r>
                    </a:p>
                  </a:txBody>
                  <a:tcPr marL="0" marR="0" marT="0" marB="0"/>
                </a:tc>
                <a:tc>
                  <a:txBody>
                    <a:bodyPr/>
                    <a:lstStyle/>
                    <a:p>
                      <a:pPr marL="0" marR="0" algn="ctr"/>
                      <a:r>
                        <a:rPr lang="en-US" sz="2800" b="1">
                          <a:latin typeface="Calibri"/>
                          <a:ea typeface="Times New Roman"/>
                        </a:rPr>
                        <a:t>Vision</a:t>
                      </a:r>
                    </a:p>
                  </a:txBody>
                  <a:tcPr marL="0" marR="0" marT="0" marB="0"/>
                </a:tc>
              </a:tr>
              <a:tr h="625941">
                <a:tc>
                  <a:txBody>
                    <a:bodyPr/>
                    <a:lstStyle/>
                    <a:p>
                      <a:pPr marL="0" marR="0" algn="ctr">
                        <a:spcBef>
                          <a:spcPts val="0"/>
                        </a:spcBef>
                        <a:spcAft>
                          <a:spcPts val="0"/>
                        </a:spcAft>
                      </a:pPr>
                      <a:r>
                        <a:rPr lang="en-US" sz="2800" b="1" dirty="0">
                          <a:latin typeface="Times New Roman"/>
                          <a:ea typeface="Times New Roman"/>
                          <a:cs typeface="Times New Roman"/>
                        </a:rPr>
                        <a:t>Answers</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Why?</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What?</a:t>
                      </a:r>
                      <a:endParaRPr lang="en-US" sz="2800" dirty="0">
                        <a:latin typeface="Calibri"/>
                        <a:ea typeface="Calibri"/>
                        <a:cs typeface="Times New Roman"/>
                      </a:endParaRPr>
                    </a:p>
                  </a:txBody>
                  <a:tcPr marL="0" marR="0" marT="0" marB="0"/>
                </a:tc>
              </a:tr>
              <a:tr h="625941">
                <a:tc>
                  <a:txBody>
                    <a:bodyPr/>
                    <a:lstStyle/>
                    <a:p>
                      <a:pPr marL="0" marR="0" algn="ctr">
                        <a:spcBef>
                          <a:spcPts val="0"/>
                        </a:spcBef>
                        <a:spcAft>
                          <a:spcPts val="0"/>
                        </a:spcAft>
                      </a:pPr>
                      <a:r>
                        <a:rPr lang="en-US" sz="2800" b="1" dirty="0">
                          <a:latin typeface="Times New Roman"/>
                          <a:ea typeface="Times New Roman"/>
                          <a:cs typeface="Times New Roman"/>
                        </a:rPr>
                        <a:t>Definition</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Statement</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Snapshot</a:t>
                      </a:r>
                      <a:endParaRPr lang="en-US" sz="2800" dirty="0">
                        <a:latin typeface="Calibri"/>
                        <a:ea typeface="Calibri"/>
                        <a:cs typeface="Times New Roman"/>
                      </a:endParaRPr>
                    </a:p>
                  </a:txBody>
                  <a:tcPr marL="0" marR="0" marT="0" marB="0"/>
                </a:tc>
              </a:tr>
              <a:tr h="625941">
                <a:tc>
                  <a:txBody>
                    <a:bodyPr/>
                    <a:lstStyle/>
                    <a:p>
                      <a:pPr marL="0" marR="0" algn="ctr">
                        <a:spcBef>
                          <a:spcPts val="0"/>
                        </a:spcBef>
                        <a:spcAft>
                          <a:spcPts val="0"/>
                        </a:spcAft>
                      </a:pPr>
                      <a:r>
                        <a:rPr lang="en-US" sz="2800" b="1" dirty="0">
                          <a:latin typeface="Times New Roman"/>
                          <a:ea typeface="Times New Roman"/>
                          <a:cs typeface="Times New Roman"/>
                        </a:rPr>
                        <a:t>Length</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Short</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Long</a:t>
                      </a:r>
                      <a:endParaRPr lang="en-US" sz="2800" dirty="0">
                        <a:latin typeface="Calibri"/>
                        <a:ea typeface="Calibri"/>
                        <a:cs typeface="Times New Roman"/>
                      </a:endParaRPr>
                    </a:p>
                  </a:txBody>
                  <a:tcPr marL="0" marR="0" marT="0" marB="0"/>
                </a:tc>
              </a:tr>
              <a:tr h="625941">
                <a:tc>
                  <a:txBody>
                    <a:bodyPr/>
                    <a:lstStyle/>
                    <a:p>
                      <a:pPr marL="0" marR="0" algn="ctr">
                        <a:spcBef>
                          <a:spcPts val="0"/>
                        </a:spcBef>
                        <a:spcAft>
                          <a:spcPts val="0"/>
                        </a:spcAft>
                      </a:pPr>
                      <a:r>
                        <a:rPr lang="en-US" sz="2800" b="1">
                          <a:latin typeface="Times New Roman"/>
                          <a:ea typeface="Times New Roman"/>
                          <a:cs typeface="Times New Roman"/>
                        </a:rPr>
                        <a:t>Purpose</a:t>
                      </a:r>
                      <a:endParaRPr lang="en-US" sz="280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Informs</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Inspires</a:t>
                      </a:r>
                      <a:endParaRPr lang="en-US" sz="2800" dirty="0">
                        <a:latin typeface="Calibri"/>
                        <a:ea typeface="Calibri"/>
                        <a:cs typeface="Times New Roman"/>
                      </a:endParaRPr>
                    </a:p>
                  </a:txBody>
                  <a:tcPr marL="0" marR="0" marT="0" marB="0"/>
                </a:tc>
              </a:tr>
              <a:tr h="625941">
                <a:tc>
                  <a:txBody>
                    <a:bodyPr/>
                    <a:lstStyle/>
                    <a:p>
                      <a:pPr marL="0" marR="0" algn="ctr">
                        <a:spcBef>
                          <a:spcPts val="0"/>
                        </a:spcBef>
                        <a:spcAft>
                          <a:spcPts val="0"/>
                        </a:spcAft>
                      </a:pPr>
                      <a:r>
                        <a:rPr lang="en-US" sz="2800" b="1">
                          <a:latin typeface="Times New Roman"/>
                          <a:ea typeface="Times New Roman"/>
                          <a:cs typeface="Times New Roman"/>
                        </a:rPr>
                        <a:t>Activity</a:t>
                      </a:r>
                      <a:endParaRPr lang="en-US" sz="280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Doing</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Seeing</a:t>
                      </a:r>
                      <a:endParaRPr lang="en-US" sz="2800" dirty="0">
                        <a:latin typeface="Calibri"/>
                        <a:ea typeface="Calibri"/>
                        <a:cs typeface="Times New Roman"/>
                      </a:endParaRPr>
                    </a:p>
                  </a:txBody>
                  <a:tcPr marL="0" marR="0" marT="0" marB="0"/>
                </a:tc>
              </a:tr>
              <a:tr h="625941">
                <a:tc>
                  <a:txBody>
                    <a:bodyPr/>
                    <a:lstStyle/>
                    <a:p>
                      <a:pPr marL="0" marR="0" algn="ctr">
                        <a:spcBef>
                          <a:spcPts val="0"/>
                        </a:spcBef>
                        <a:spcAft>
                          <a:spcPts val="0"/>
                        </a:spcAft>
                      </a:pPr>
                      <a:r>
                        <a:rPr lang="en-US" sz="2800" b="1" dirty="0">
                          <a:latin typeface="Times New Roman"/>
                          <a:ea typeface="Times New Roman"/>
                          <a:cs typeface="Times New Roman"/>
                        </a:rPr>
                        <a:t>Effect</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Clarifies</a:t>
                      </a:r>
                      <a:endParaRPr lang="en-US" sz="2800" dirty="0">
                        <a:latin typeface="Calibri"/>
                        <a:ea typeface="Calibri"/>
                        <a:cs typeface="Times New Roman"/>
                      </a:endParaRPr>
                    </a:p>
                  </a:txBody>
                  <a:tcPr marL="0" marR="0" marT="0" marB="0"/>
                </a:tc>
                <a:tc>
                  <a:txBody>
                    <a:bodyPr/>
                    <a:lstStyle/>
                    <a:p>
                      <a:pPr marL="0" marR="0" algn="ctr">
                        <a:spcBef>
                          <a:spcPts val="0"/>
                        </a:spcBef>
                        <a:spcAft>
                          <a:spcPts val="0"/>
                        </a:spcAft>
                      </a:pPr>
                      <a:r>
                        <a:rPr lang="en-US" sz="2800" dirty="0">
                          <a:latin typeface="Times New Roman"/>
                          <a:ea typeface="Times New Roman"/>
                          <a:cs typeface="Times New Roman"/>
                        </a:rPr>
                        <a:t>Challenges</a:t>
                      </a:r>
                      <a:endParaRPr lang="en-US" sz="2800" dirty="0">
                        <a:latin typeface="Calibri"/>
                        <a:ea typeface="Calibri"/>
                        <a:cs typeface="Times New Roman"/>
                      </a:endParaRPr>
                    </a:p>
                  </a:txBody>
                  <a:tcPr marL="0" marR="0" marT="0" marB="0"/>
                </a:tc>
              </a:tr>
            </a:tbl>
          </a:graphicData>
        </a:graphic>
      </p:graphicFrame>
    </p:spTree>
  </p:cSld>
  <p:clrMapOvr>
    <a:masterClrMapping/>
  </p:clrMapOvr>
  <p:transition>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smtClean="0"/>
              <a:t>OBE    Dr.S.Viswanadha Raju, Professor of CSE ,JNTUH</a:t>
            </a:r>
          </a:p>
        </p:txBody>
      </p:sp>
      <p:sp>
        <p:nvSpPr>
          <p:cNvPr id="4301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301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301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301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8679" name="Rectangle 6"/>
          <p:cNvSpPr>
            <a:spLocks noGrp="1" noChangeArrowheads="1"/>
          </p:cNvSpPr>
          <p:nvPr>
            <p:ph type="title"/>
          </p:nvPr>
        </p:nvSpPr>
        <p:spPr>
          <a:xfrm>
            <a:off x="762000" y="381000"/>
            <a:ext cx="7391400" cy="8382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Vision  &amp; Mission of Department</a:t>
            </a:r>
          </a:p>
        </p:txBody>
      </p:sp>
      <p:sp>
        <p:nvSpPr>
          <p:cNvPr id="43016" name="Rectangle 7"/>
          <p:cNvSpPr>
            <a:spLocks noGrp="1" noChangeArrowheads="1"/>
          </p:cNvSpPr>
          <p:nvPr>
            <p:ph type="body" idx="1"/>
          </p:nvPr>
        </p:nvSpPr>
        <p:spPr>
          <a:xfrm>
            <a:off x="304800" y="1295400"/>
            <a:ext cx="8534400" cy="4992688"/>
          </a:xfrm>
        </p:spPr>
        <p:txBody>
          <a:bodyPr/>
          <a:lstStyle/>
          <a:p>
            <a:r>
              <a:rPr lang="en-US" sz="3000" smtClean="0"/>
              <a:t>It is correlated with </a:t>
            </a:r>
            <a:r>
              <a:rPr lang="en-US" sz="3000" smtClean="0">
                <a:solidFill>
                  <a:srgbClr val="C00000"/>
                </a:solidFill>
              </a:rPr>
              <a:t>vision and mission of institution</a:t>
            </a:r>
          </a:p>
          <a:p>
            <a:r>
              <a:rPr lang="en-US" sz="3000" smtClean="0"/>
              <a:t>It is more focused on the </a:t>
            </a:r>
            <a:r>
              <a:rPr lang="en-US" sz="3000" smtClean="0">
                <a:solidFill>
                  <a:srgbClr val="C00000"/>
                </a:solidFill>
              </a:rPr>
              <a:t>theme of the </a:t>
            </a:r>
            <a:r>
              <a:rPr lang="en-US" sz="3000" smtClean="0"/>
              <a:t>department</a:t>
            </a:r>
          </a:p>
          <a:p>
            <a:r>
              <a:rPr lang="en-US" sz="3000" smtClean="0"/>
              <a:t>It may be created based on the </a:t>
            </a:r>
            <a:r>
              <a:rPr lang="en-US" sz="3000" smtClean="0">
                <a:solidFill>
                  <a:srgbClr val="C00000"/>
                </a:solidFill>
              </a:rPr>
              <a:t>SWOT</a:t>
            </a:r>
            <a:r>
              <a:rPr lang="en-US" sz="3000" smtClean="0"/>
              <a:t> analysis</a:t>
            </a:r>
          </a:p>
          <a:p>
            <a:pPr>
              <a:buFont typeface="Times New Roman" pitchFamily="18" charset="0"/>
              <a:buNone/>
            </a:pPr>
            <a:r>
              <a:rPr lang="en-US" sz="3000" smtClean="0"/>
              <a:t>      ( Strengths,Weaknesses, Opportunities, Threats)</a:t>
            </a:r>
          </a:p>
          <a:p>
            <a:pPr>
              <a:buFont typeface="Times New Roman" pitchFamily="18" charset="0"/>
              <a:buNone/>
            </a:pPr>
            <a:endParaRPr lang="en-US" sz="3000" smtClean="0"/>
          </a:p>
          <a:p>
            <a:r>
              <a:rPr lang="en-US" sz="3000" smtClean="0"/>
              <a:t>In Mission statement might be include  </a:t>
            </a:r>
            <a:r>
              <a:rPr lang="en-US" sz="3000" smtClean="0">
                <a:solidFill>
                  <a:srgbClr val="C00000"/>
                </a:solidFill>
              </a:rPr>
              <a:t>history</a:t>
            </a:r>
            <a:r>
              <a:rPr lang="en-US" sz="3000" smtClean="0"/>
              <a:t>, </a:t>
            </a:r>
            <a:r>
              <a:rPr lang="en-US" sz="3000" smtClean="0">
                <a:solidFill>
                  <a:srgbClr val="C00000"/>
                </a:solidFill>
              </a:rPr>
              <a:t>philosophy of  academic</a:t>
            </a:r>
            <a:r>
              <a:rPr lang="en-US" sz="3000" smtClean="0"/>
              <a:t>, type of student served , environment, faculty , curriculum ,contributions to and connection with the community etc.</a:t>
            </a:r>
          </a:p>
        </p:txBody>
      </p:sp>
      <p:sp>
        <p:nvSpPr>
          <p:cNvPr id="4301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p:spPr>
        <p:txBody>
          <a:bodyPr/>
          <a:lstStyle/>
          <a:p>
            <a:r>
              <a:rPr lang="en-US" smtClean="0"/>
              <a:t>OBE    Dr.S.Viswanadha Raju, Professor of CSE ,JNTUH</a:t>
            </a:r>
          </a:p>
        </p:txBody>
      </p:sp>
      <p:sp>
        <p:nvSpPr>
          <p:cNvPr id="4403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403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403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403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9703" name="Rectangle 6"/>
          <p:cNvSpPr>
            <a:spLocks noGrp="1" noChangeArrowheads="1"/>
          </p:cNvSpPr>
          <p:nvPr>
            <p:ph type="title"/>
          </p:nvPr>
        </p:nvSpPr>
        <p:spPr>
          <a:xfrm>
            <a:off x="762000" y="304800"/>
            <a:ext cx="8001000" cy="8382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Mission</a:t>
            </a:r>
            <a:r>
              <a:rPr lang="en-US" sz="3200" b="1" dirty="0" smtClean="0">
                <a:solidFill>
                  <a:srgbClr val="CC00CC"/>
                </a:solidFill>
              </a:rPr>
              <a:t> of Department</a:t>
            </a:r>
          </a:p>
        </p:txBody>
      </p:sp>
      <p:sp>
        <p:nvSpPr>
          <p:cNvPr id="44040" name="Rectangle 7"/>
          <p:cNvSpPr>
            <a:spLocks noGrp="1" noChangeArrowheads="1"/>
          </p:cNvSpPr>
          <p:nvPr>
            <p:ph type="body" idx="1"/>
          </p:nvPr>
        </p:nvSpPr>
        <p:spPr>
          <a:xfrm>
            <a:off x="304800" y="1219200"/>
            <a:ext cx="8686800" cy="5068888"/>
          </a:xfrm>
        </p:spPr>
        <p:txBody>
          <a:bodyPr/>
          <a:lstStyle/>
          <a:p>
            <a:pPr>
              <a:buFont typeface="Times New Roman" pitchFamily="18" charset="0"/>
              <a:buNone/>
            </a:pPr>
            <a:r>
              <a:rPr lang="en-US" sz="3600" smtClean="0"/>
              <a:t>Components of Program mission statement</a:t>
            </a:r>
          </a:p>
          <a:p>
            <a:r>
              <a:rPr lang="en-US" sz="3600" smtClean="0">
                <a:solidFill>
                  <a:srgbClr val="C00000"/>
                </a:solidFill>
              </a:rPr>
              <a:t>Primary functions</a:t>
            </a:r>
            <a:r>
              <a:rPr lang="en-US" sz="3600" smtClean="0"/>
              <a:t>: most important functions, operations, outcomes, and /or offerings of the program</a:t>
            </a:r>
          </a:p>
          <a:p>
            <a:r>
              <a:rPr lang="en-US" sz="3600" smtClean="0">
                <a:solidFill>
                  <a:srgbClr val="C00000"/>
                </a:solidFill>
              </a:rPr>
              <a:t>Purpose</a:t>
            </a:r>
            <a:r>
              <a:rPr lang="en-US" sz="3600" smtClean="0"/>
              <a:t>: Primary reasons Why you perform your major activities or operations</a:t>
            </a:r>
          </a:p>
          <a:p>
            <a:r>
              <a:rPr lang="en-US" sz="3600" smtClean="0">
                <a:solidFill>
                  <a:srgbClr val="C00000"/>
                </a:solidFill>
              </a:rPr>
              <a:t>Stakeholders</a:t>
            </a:r>
            <a:r>
              <a:rPr lang="en-US" sz="3600" smtClean="0"/>
              <a:t>: groups or individuals that participate in the program and those that will benefit from the program</a:t>
            </a:r>
          </a:p>
          <a:p>
            <a:pPr lvl="1"/>
            <a:endParaRPr lang="en-US" sz="2000" smtClean="0"/>
          </a:p>
        </p:txBody>
      </p:sp>
      <p:sp>
        <p:nvSpPr>
          <p:cNvPr id="4404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smtClean="0"/>
              <a:t>OBE    Dr.S.Viswanadha Raju, Professor of CSE ,JNTUH</a:t>
            </a:r>
          </a:p>
        </p:txBody>
      </p:sp>
      <p:sp>
        <p:nvSpPr>
          <p:cNvPr id="4505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506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506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506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0727" name="Rectangle 6"/>
          <p:cNvSpPr>
            <a:spLocks noGrp="1" noChangeArrowheads="1"/>
          </p:cNvSpPr>
          <p:nvPr>
            <p:ph type="title"/>
          </p:nvPr>
        </p:nvSpPr>
        <p:spPr>
          <a:xfrm>
            <a:off x="762000" y="304800"/>
            <a:ext cx="7391400" cy="914400"/>
          </a:xfrm>
        </p:spPr>
        <p:style>
          <a:lnRef idx="0">
            <a:scrgbClr r="0" g="0" b="0"/>
          </a:lnRef>
          <a:fillRef idx="1001">
            <a:schemeClr val="lt1"/>
          </a:fillRef>
          <a:effectRef idx="0">
            <a:scrgbClr r="0" g="0" b="0"/>
          </a:effectRef>
          <a:fontRef idx="major"/>
        </p:style>
        <p:txBody>
          <a:bodyPr/>
          <a:lstStyle/>
          <a:p>
            <a:pPr>
              <a:defRPr/>
            </a:pPr>
            <a:r>
              <a:rPr lang="en-US" sz="3600" b="1" smtClean="0">
                <a:solidFill>
                  <a:srgbClr val="CC00CC"/>
                </a:solidFill>
              </a:rPr>
              <a:t>Mission of Department</a:t>
            </a:r>
          </a:p>
        </p:txBody>
      </p:sp>
      <p:sp>
        <p:nvSpPr>
          <p:cNvPr id="23560" name="Rectangle 7"/>
          <p:cNvSpPr>
            <a:spLocks noGrp="1" noChangeArrowheads="1"/>
          </p:cNvSpPr>
          <p:nvPr>
            <p:ph type="body" idx="1"/>
          </p:nvPr>
        </p:nvSpPr>
        <p:spPr>
          <a:xfrm>
            <a:off x="228600" y="1295400"/>
            <a:ext cx="8763000" cy="4992688"/>
          </a:xfrm>
        </p:spPr>
        <p:txBody>
          <a:bodyPr/>
          <a:lstStyle/>
          <a:p>
            <a:pPr>
              <a:defRPr/>
            </a:pPr>
            <a:r>
              <a:rPr lang="en-US" sz="3000" dirty="0" smtClean="0"/>
              <a:t>The mission ( </a:t>
            </a:r>
            <a:r>
              <a:rPr lang="en-US" sz="3000" dirty="0" smtClean="0">
                <a:solidFill>
                  <a:srgbClr val="C00000"/>
                </a:solidFill>
              </a:rPr>
              <a:t>name of your program or unit</a:t>
            </a:r>
            <a:r>
              <a:rPr lang="en-US" sz="3000" dirty="0" smtClean="0"/>
              <a:t>) is to (</a:t>
            </a:r>
            <a:r>
              <a:rPr lang="en-US" sz="3000" dirty="0" smtClean="0">
                <a:solidFill>
                  <a:srgbClr val="CC00CC"/>
                </a:solidFill>
              </a:rPr>
              <a:t>your primary purpose </a:t>
            </a:r>
            <a:r>
              <a:rPr lang="en-US" sz="3000" dirty="0" smtClean="0"/>
              <a:t>) by providing (</a:t>
            </a:r>
            <a:r>
              <a:rPr lang="en-US" sz="3000" dirty="0" smtClean="0">
                <a:solidFill>
                  <a:schemeClr val="accent6">
                    <a:lumMod val="75000"/>
                  </a:schemeClr>
                </a:solidFill>
              </a:rPr>
              <a:t>your primary functions or activities</a:t>
            </a:r>
            <a:r>
              <a:rPr lang="en-US" sz="3000" dirty="0" smtClean="0"/>
              <a:t>) to ( </a:t>
            </a:r>
            <a:r>
              <a:rPr lang="en-US" sz="3000" dirty="0" smtClean="0">
                <a:solidFill>
                  <a:schemeClr val="tx2">
                    <a:lumMod val="95000"/>
                    <a:lumOff val="5000"/>
                  </a:schemeClr>
                </a:solidFill>
              </a:rPr>
              <a:t>your stakeholders</a:t>
            </a:r>
            <a:r>
              <a:rPr lang="en-US" sz="3000" dirty="0" smtClean="0"/>
              <a:t>). (</a:t>
            </a:r>
            <a:r>
              <a:rPr lang="en-US" sz="3000" dirty="0" smtClean="0">
                <a:solidFill>
                  <a:srgbClr val="FF0000"/>
                </a:solidFill>
              </a:rPr>
              <a:t>additional statements</a:t>
            </a:r>
            <a:r>
              <a:rPr lang="en-US" sz="3000" dirty="0" smtClean="0"/>
              <a:t>)</a:t>
            </a:r>
          </a:p>
          <a:p>
            <a:pPr>
              <a:buFont typeface="Times New Roman" pitchFamily="18" charset="0"/>
              <a:buNone/>
              <a:defRPr/>
            </a:pPr>
            <a:r>
              <a:rPr lang="en-US" sz="3000" dirty="0" smtClean="0"/>
              <a:t>Example </a:t>
            </a:r>
          </a:p>
          <a:p>
            <a:pPr>
              <a:buFont typeface="Times New Roman" pitchFamily="18" charset="0"/>
              <a:buNone/>
              <a:defRPr/>
            </a:pPr>
            <a:r>
              <a:rPr lang="en-US" sz="3000" dirty="0" smtClean="0"/>
              <a:t> 	The mission of the </a:t>
            </a:r>
            <a:r>
              <a:rPr lang="en-US" sz="3000" dirty="0" err="1" smtClean="0">
                <a:solidFill>
                  <a:srgbClr val="C00000"/>
                </a:solidFill>
              </a:rPr>
              <a:t>B.Tech</a:t>
            </a:r>
            <a:r>
              <a:rPr lang="en-US" sz="3000" dirty="0" smtClean="0">
                <a:solidFill>
                  <a:srgbClr val="C00000"/>
                </a:solidFill>
              </a:rPr>
              <a:t> Computer Science and Engineering</a:t>
            </a:r>
            <a:r>
              <a:rPr lang="en-US" sz="3000" dirty="0" smtClean="0"/>
              <a:t> is to </a:t>
            </a:r>
            <a:r>
              <a:rPr lang="en-US" sz="3000" dirty="0" smtClean="0">
                <a:solidFill>
                  <a:srgbClr val="FF00FF"/>
                </a:solidFill>
              </a:rPr>
              <a:t>prepare students for employment in various computer science related areas </a:t>
            </a:r>
            <a:r>
              <a:rPr lang="en-US" sz="3000" dirty="0" smtClean="0">
                <a:solidFill>
                  <a:schemeClr val="accent6">
                    <a:lumMod val="50000"/>
                  </a:schemeClr>
                </a:solidFill>
              </a:rPr>
              <a:t>by </a:t>
            </a:r>
            <a:r>
              <a:rPr lang="en-US" sz="3000" dirty="0" smtClean="0">
                <a:solidFill>
                  <a:schemeClr val="accent4">
                    <a:lumMod val="75000"/>
                  </a:schemeClr>
                </a:solidFill>
              </a:rPr>
              <a:t>educating them in the fundamental concepts , knowledge , and laboratory /fields techniques </a:t>
            </a:r>
            <a:r>
              <a:rPr lang="en-US" sz="3000" dirty="0" smtClean="0">
                <a:solidFill>
                  <a:schemeClr val="tx1">
                    <a:lumMod val="60000"/>
                    <a:lumOff val="40000"/>
                  </a:schemeClr>
                </a:solidFill>
              </a:rPr>
              <a:t>and skills </a:t>
            </a:r>
            <a:r>
              <a:rPr lang="en-US" sz="3000" dirty="0" smtClean="0">
                <a:solidFill>
                  <a:schemeClr val="tx2">
                    <a:lumMod val="95000"/>
                    <a:lumOff val="5000"/>
                  </a:schemeClr>
                </a:solidFill>
              </a:rPr>
              <a:t>computing techniques  </a:t>
            </a:r>
          </a:p>
          <a:p>
            <a:pPr lvl="1">
              <a:defRPr/>
            </a:pPr>
            <a:endParaRPr lang="en-US" sz="2000" dirty="0" smtClean="0"/>
          </a:p>
        </p:txBody>
      </p:sp>
      <p:sp>
        <p:nvSpPr>
          <p:cNvPr id="4506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p:spPr>
        <p:txBody>
          <a:bodyPr/>
          <a:lstStyle/>
          <a:p>
            <a:r>
              <a:rPr lang="en-US" smtClean="0"/>
              <a:t>OBE    Dr.S.Viswanadha Raju, Professor of CSE ,JNTUH</a:t>
            </a:r>
          </a:p>
        </p:txBody>
      </p:sp>
      <p:sp>
        <p:nvSpPr>
          <p:cNvPr id="4608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608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608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608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1751" name="Rectangle 6"/>
          <p:cNvSpPr>
            <a:spLocks noGrp="1" noChangeArrowheads="1"/>
          </p:cNvSpPr>
          <p:nvPr>
            <p:ph type="title"/>
          </p:nvPr>
        </p:nvSpPr>
        <p:spPr>
          <a:xfrm>
            <a:off x="457200" y="304800"/>
            <a:ext cx="82296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Educational Objectives (PEOs) </a:t>
            </a:r>
          </a:p>
        </p:txBody>
      </p:sp>
      <p:sp>
        <p:nvSpPr>
          <p:cNvPr id="23560" name="Rectangle 7"/>
          <p:cNvSpPr>
            <a:spLocks noGrp="1" noChangeArrowheads="1"/>
          </p:cNvSpPr>
          <p:nvPr>
            <p:ph type="body" idx="1"/>
          </p:nvPr>
        </p:nvSpPr>
        <p:spPr>
          <a:xfrm>
            <a:off x="228600" y="1295400"/>
            <a:ext cx="8686800" cy="4992688"/>
          </a:xfrm>
        </p:spPr>
        <p:txBody>
          <a:bodyPr/>
          <a:lstStyle/>
          <a:p>
            <a:pPr>
              <a:defRPr/>
            </a:pPr>
            <a:endParaRPr lang="en-US" dirty="0" smtClean="0"/>
          </a:p>
          <a:p>
            <a:pPr>
              <a:defRPr/>
            </a:pPr>
            <a:r>
              <a:rPr lang="en-US" dirty="0" smtClean="0"/>
              <a:t>Program educational objectives are broad statements that describe the career and professional accomplishments that the program is preparing graduates to achieve.</a:t>
            </a:r>
          </a:p>
          <a:p>
            <a:pPr>
              <a:defRPr/>
            </a:pPr>
            <a:r>
              <a:rPr lang="en-US" dirty="0" smtClean="0"/>
              <a:t>PEOs should be assessable and realistic within the context of the committed resources. </a:t>
            </a:r>
          </a:p>
          <a:p>
            <a:pPr>
              <a:defRPr/>
            </a:pPr>
            <a:endParaRPr lang="en-US" sz="1800" dirty="0" smtClean="0"/>
          </a:p>
        </p:txBody>
      </p:sp>
      <p:sp>
        <p:nvSpPr>
          <p:cNvPr id="4608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en-US" smtClean="0"/>
              <a:t>OBE    Dr.S.Viswanadha Raju, Professor of CSE ,JNTUH</a:t>
            </a:r>
          </a:p>
        </p:txBody>
      </p:sp>
      <p:sp>
        <p:nvSpPr>
          <p:cNvPr id="4710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710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710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711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1751" name="Rectangle 6"/>
          <p:cNvSpPr>
            <a:spLocks noGrp="1" noChangeArrowheads="1"/>
          </p:cNvSpPr>
          <p:nvPr>
            <p:ph type="title"/>
          </p:nvPr>
        </p:nvSpPr>
        <p:spPr>
          <a:xfrm>
            <a:off x="457200" y="304800"/>
            <a:ext cx="82296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Educational Objectives (PEOs) </a:t>
            </a:r>
          </a:p>
        </p:txBody>
      </p:sp>
      <p:sp>
        <p:nvSpPr>
          <p:cNvPr id="23560" name="Rectangle 7"/>
          <p:cNvSpPr>
            <a:spLocks noGrp="1" noChangeArrowheads="1"/>
          </p:cNvSpPr>
          <p:nvPr>
            <p:ph type="body" idx="1"/>
          </p:nvPr>
        </p:nvSpPr>
        <p:spPr>
          <a:xfrm>
            <a:off x="381000" y="1219200"/>
            <a:ext cx="8458200" cy="5068888"/>
          </a:xfrm>
        </p:spPr>
        <p:txBody>
          <a:bodyPr/>
          <a:lstStyle/>
          <a:p>
            <a:pPr>
              <a:defRPr/>
            </a:pPr>
            <a:r>
              <a:rPr lang="en-US" sz="3600" dirty="0" smtClean="0"/>
              <a:t>While framing the PEOs the following factors are to be considered</a:t>
            </a:r>
          </a:p>
          <a:p>
            <a:pPr lvl="1">
              <a:defRPr/>
            </a:pPr>
            <a:r>
              <a:rPr lang="en-US" sz="2600" dirty="0" smtClean="0">
                <a:ea typeface="+mn-ea"/>
                <a:cs typeface="+mn-cs"/>
              </a:rPr>
              <a:t>The PEOs should be consistent with the mission of the institution and department.</a:t>
            </a:r>
          </a:p>
          <a:p>
            <a:pPr lvl="1">
              <a:defRPr/>
            </a:pPr>
            <a:r>
              <a:rPr lang="en-US" sz="2600" dirty="0" smtClean="0">
                <a:ea typeface="+mn-ea"/>
                <a:cs typeface="+mn-cs"/>
              </a:rPr>
              <a:t>All the stakeholders should participate in the process of framing PEOs. </a:t>
            </a:r>
          </a:p>
          <a:p>
            <a:pPr lvl="1">
              <a:defRPr/>
            </a:pPr>
            <a:r>
              <a:rPr lang="en-US" sz="2600" dirty="0" smtClean="0">
                <a:ea typeface="+mn-ea"/>
                <a:cs typeface="+mn-cs"/>
              </a:rPr>
              <a:t>The number of  PEOs should be  manageable.</a:t>
            </a:r>
          </a:p>
          <a:p>
            <a:pPr lvl="1">
              <a:defRPr/>
            </a:pPr>
            <a:r>
              <a:rPr lang="en-US" sz="2600" dirty="0" smtClean="0">
                <a:ea typeface="+mn-ea"/>
                <a:cs typeface="+mn-cs"/>
              </a:rPr>
              <a:t>It should be based on the needs of the stakeholders</a:t>
            </a:r>
          </a:p>
          <a:p>
            <a:pPr lvl="1">
              <a:defRPr/>
            </a:pPr>
            <a:r>
              <a:rPr lang="en-US" sz="2600" dirty="0" smtClean="0">
                <a:ea typeface="+mn-ea"/>
                <a:cs typeface="+mn-cs"/>
              </a:rPr>
              <a:t>It should be specific to the </a:t>
            </a:r>
            <a:r>
              <a:rPr lang="en-US" sz="2600" dirty="0" err="1" smtClean="0">
                <a:ea typeface="+mn-ea"/>
                <a:cs typeface="+mn-cs"/>
              </a:rPr>
              <a:t>programme</a:t>
            </a:r>
            <a:r>
              <a:rPr lang="en-US" sz="2600" dirty="0" smtClean="0">
                <a:ea typeface="+mn-ea"/>
                <a:cs typeface="+mn-cs"/>
              </a:rPr>
              <a:t> and not too broad.</a:t>
            </a:r>
          </a:p>
          <a:p>
            <a:pPr lvl="1">
              <a:defRPr/>
            </a:pPr>
            <a:r>
              <a:rPr lang="en-US" sz="2600" dirty="0" smtClean="0">
                <a:ea typeface="+mn-ea"/>
                <a:cs typeface="+mn-cs"/>
              </a:rPr>
              <a:t>It should not be too narrow and similar to the POs</a:t>
            </a:r>
          </a:p>
          <a:p>
            <a:pPr>
              <a:defRPr/>
            </a:pPr>
            <a:endParaRPr lang="en-US" sz="1800" dirty="0" smtClean="0"/>
          </a:p>
        </p:txBody>
      </p:sp>
      <p:sp>
        <p:nvSpPr>
          <p:cNvPr id="4711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p:spPr>
        <p:txBody>
          <a:bodyPr/>
          <a:lstStyle/>
          <a:p>
            <a:r>
              <a:rPr lang="en-US" smtClean="0"/>
              <a:t>OBE    Dr.S.Viswanadha Raju, Professor of CSE ,JNTUH</a:t>
            </a:r>
          </a:p>
        </p:txBody>
      </p:sp>
      <p:sp>
        <p:nvSpPr>
          <p:cNvPr id="4813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813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813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813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2775" name="Rectangle 6"/>
          <p:cNvSpPr>
            <a:spLocks noGrp="1" noChangeArrowheads="1"/>
          </p:cNvSpPr>
          <p:nvPr>
            <p:ph type="title"/>
          </p:nvPr>
        </p:nvSpPr>
        <p:spPr>
          <a:xfrm>
            <a:off x="457200" y="304800"/>
            <a:ext cx="83820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a:t>
            </a:r>
            <a:r>
              <a:rPr lang="en-US" sz="3200" b="1" dirty="0" smtClean="0">
                <a:solidFill>
                  <a:srgbClr val="CC00CC"/>
                </a:solidFill>
              </a:rPr>
              <a:t> Educational Objectives (PEOs) </a:t>
            </a:r>
          </a:p>
        </p:txBody>
      </p:sp>
      <p:sp>
        <p:nvSpPr>
          <p:cNvPr id="24584" name="Rectangle 7"/>
          <p:cNvSpPr>
            <a:spLocks noGrp="1" noChangeArrowheads="1"/>
          </p:cNvSpPr>
          <p:nvPr>
            <p:ph type="body" idx="1"/>
          </p:nvPr>
        </p:nvSpPr>
        <p:spPr>
          <a:xfrm>
            <a:off x="304800" y="1219200"/>
            <a:ext cx="8610600" cy="5068888"/>
          </a:xfrm>
        </p:spPr>
        <p:txBody>
          <a:bodyPr/>
          <a:lstStyle/>
          <a:p>
            <a:pPr>
              <a:defRPr/>
            </a:pPr>
            <a:r>
              <a:rPr lang="en-US" sz="3600" dirty="0" smtClean="0"/>
              <a:t>For example, the PEOs of an academic </a:t>
            </a:r>
            <a:r>
              <a:rPr lang="en-US" sz="3600" dirty="0" err="1" smtClean="0"/>
              <a:t>programme</a:t>
            </a:r>
            <a:r>
              <a:rPr lang="en-US" sz="3600" dirty="0" smtClean="0"/>
              <a:t> might read like this: </a:t>
            </a:r>
          </a:p>
          <a:p>
            <a:pPr lvl="1">
              <a:defRPr/>
            </a:pPr>
            <a:r>
              <a:rPr lang="en-US" sz="3600" dirty="0" smtClean="0">
                <a:ea typeface="+mn-ea"/>
                <a:cs typeface="+mn-cs"/>
              </a:rPr>
              <a:t>Statement of areas or fields in which the graduates find employment </a:t>
            </a:r>
          </a:p>
          <a:p>
            <a:pPr lvl="1">
              <a:defRPr/>
            </a:pPr>
            <a:r>
              <a:rPr lang="en-US" sz="3600" dirty="0" smtClean="0">
                <a:ea typeface="+mn-ea"/>
                <a:cs typeface="+mn-cs"/>
              </a:rPr>
              <a:t>Preparedness of graduates to take up higher studies </a:t>
            </a:r>
          </a:p>
          <a:p>
            <a:pPr>
              <a:defRPr/>
            </a:pPr>
            <a:r>
              <a:rPr lang="en-US" sz="3600" dirty="0" smtClean="0"/>
              <a:t>The PEOs are reviewed periodically based on feedback of the </a:t>
            </a:r>
            <a:r>
              <a:rPr lang="en-US" sz="3600" dirty="0" err="1" smtClean="0"/>
              <a:t>programme’s</a:t>
            </a:r>
            <a:r>
              <a:rPr lang="en-US" sz="3600" dirty="0" smtClean="0"/>
              <a:t> various  stakeholders</a:t>
            </a:r>
          </a:p>
          <a:p>
            <a:pPr>
              <a:defRPr/>
            </a:pPr>
            <a:endParaRPr lang="en-US" sz="2400" dirty="0" smtClean="0"/>
          </a:p>
        </p:txBody>
      </p:sp>
      <p:sp>
        <p:nvSpPr>
          <p:cNvPr id="4813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smtClean="0"/>
              <a:t>OBE    Dr.S.Viswanadha Raju, Professor of CSE ,JNTUH</a:t>
            </a:r>
          </a:p>
        </p:txBody>
      </p:sp>
      <p:sp>
        <p:nvSpPr>
          <p:cNvPr id="4915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915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4915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915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3799" name="Rectangle 6"/>
          <p:cNvSpPr>
            <a:spLocks noGrp="1" noChangeArrowheads="1"/>
          </p:cNvSpPr>
          <p:nvPr>
            <p:ph type="title"/>
          </p:nvPr>
        </p:nvSpPr>
        <p:spPr>
          <a:xfrm>
            <a:off x="304800" y="228600"/>
            <a:ext cx="8610600" cy="990600"/>
          </a:xfrm>
        </p:spPr>
        <p:style>
          <a:lnRef idx="0">
            <a:scrgbClr r="0" g="0" b="0"/>
          </a:lnRef>
          <a:fillRef idx="1001">
            <a:schemeClr val="lt1"/>
          </a:fillRef>
          <a:effectRef idx="0">
            <a:scrgbClr r="0" g="0" b="0"/>
          </a:effectRef>
          <a:fontRef idx="major"/>
        </p:style>
        <p:txBody>
          <a:bodyPr/>
          <a:lstStyle/>
          <a:p>
            <a:pPr marL="342900" indent="-342900">
              <a:spcBef>
                <a:spcPct val="50000"/>
              </a:spcBef>
              <a:defRPr/>
            </a:pPr>
            <a:r>
              <a:rPr lang="en-US" sz="3600" b="1" dirty="0" smtClean="0">
                <a:solidFill>
                  <a:srgbClr val="CC00CC"/>
                </a:solidFill>
              </a:rPr>
              <a:t>Program objectives can be broadly defined on </a:t>
            </a:r>
            <a:r>
              <a:rPr lang="en-US" sz="3600" b="1" dirty="0" smtClean="0">
                <a:solidFill>
                  <a:srgbClr val="009900"/>
                </a:solidFill>
              </a:rPr>
              <a:t>five counts</a:t>
            </a:r>
            <a:r>
              <a:rPr lang="en-US" sz="3200" b="1" dirty="0" smtClean="0">
                <a:solidFill>
                  <a:srgbClr val="3333FF"/>
                </a:solidFill>
              </a:rPr>
              <a:t>:</a:t>
            </a:r>
          </a:p>
        </p:txBody>
      </p:sp>
      <p:sp>
        <p:nvSpPr>
          <p:cNvPr id="24584" name="Rectangle 7"/>
          <p:cNvSpPr>
            <a:spLocks noGrp="1" noChangeArrowheads="1"/>
          </p:cNvSpPr>
          <p:nvPr>
            <p:ph type="body" idx="1"/>
          </p:nvPr>
        </p:nvSpPr>
        <p:spPr>
          <a:xfrm>
            <a:off x="0" y="1143000"/>
            <a:ext cx="8991600" cy="5145088"/>
          </a:xfrm>
        </p:spPr>
        <p:txBody>
          <a:bodyPr/>
          <a:lstStyle/>
          <a:p>
            <a:pPr marL="339725" indent="-339725" algn="just">
              <a:buFont typeface="Times New Roman" pitchFamily="18" charset="0"/>
              <a:buNone/>
              <a:defRPr/>
            </a:pPr>
            <a:r>
              <a:rPr lang="en-US" sz="2000" b="1" dirty="0" smtClean="0">
                <a:solidFill>
                  <a:srgbClr val="FF0000"/>
                </a:solidFill>
              </a:rPr>
              <a:t>I</a:t>
            </a:r>
            <a:r>
              <a:rPr lang="en-US" sz="2400" b="1" dirty="0" smtClean="0">
                <a:solidFill>
                  <a:srgbClr val="FF0000"/>
                </a:solidFill>
              </a:rPr>
              <a:t>. </a:t>
            </a:r>
            <a:r>
              <a:rPr lang="en-US" sz="2800" b="1" u="sng" dirty="0" smtClean="0">
                <a:solidFill>
                  <a:srgbClr val="FF0000"/>
                </a:solidFill>
              </a:rPr>
              <a:t>Core Competence</a:t>
            </a:r>
            <a:r>
              <a:rPr lang="en-US" sz="2800" b="1" dirty="0" smtClean="0">
                <a:solidFill>
                  <a:srgbClr val="FF0000"/>
                </a:solidFill>
              </a:rPr>
              <a:t>:</a:t>
            </a:r>
            <a:r>
              <a:rPr lang="en-US" sz="2800" b="1" dirty="0" smtClean="0"/>
              <a:t> </a:t>
            </a:r>
          </a:p>
          <a:p>
            <a:pPr marL="693738" indent="-354013" algn="just">
              <a:buFont typeface="Times New Roman" pitchFamily="18" charset="0"/>
              <a:buNone/>
              <a:defRPr/>
            </a:pPr>
            <a:r>
              <a:rPr lang="en-US" sz="2800" dirty="0" smtClean="0">
                <a:solidFill>
                  <a:schemeClr val="accent4">
                    <a:lumMod val="60000"/>
                    <a:lumOff val="40000"/>
                  </a:schemeClr>
                </a:solidFill>
              </a:rPr>
              <a:t>To provide students with a solid foundation in mathematical, scientific and engineering fundamentals required to solve engineering problems</a:t>
            </a:r>
            <a:r>
              <a:rPr lang="en-US" sz="2800" dirty="0" smtClean="0">
                <a:solidFill>
                  <a:srgbClr val="008000"/>
                </a:solidFill>
              </a:rPr>
              <a:t>.</a:t>
            </a:r>
          </a:p>
          <a:p>
            <a:pPr marL="514350" indent="-514350" algn="just">
              <a:buFont typeface="Times New Roman" pitchFamily="18" charset="0"/>
              <a:buNone/>
              <a:defRPr/>
            </a:pPr>
            <a:r>
              <a:rPr lang="en-US" sz="2800" dirty="0" smtClean="0">
                <a:solidFill>
                  <a:srgbClr val="FF0000"/>
                </a:solidFill>
              </a:rPr>
              <a:t>II. </a:t>
            </a:r>
            <a:r>
              <a:rPr lang="en-US" sz="2800" u="sng" dirty="0" smtClean="0">
                <a:solidFill>
                  <a:srgbClr val="FF0000"/>
                </a:solidFill>
              </a:rPr>
              <a:t>Breadth</a:t>
            </a:r>
            <a:r>
              <a:rPr lang="en-US" sz="2800" dirty="0" smtClean="0">
                <a:solidFill>
                  <a:srgbClr val="FF0000"/>
                </a:solidFill>
              </a:rPr>
              <a:t>:</a:t>
            </a:r>
            <a:r>
              <a:rPr lang="en-US" sz="2800" dirty="0" smtClean="0"/>
              <a:t> </a:t>
            </a:r>
          </a:p>
          <a:p>
            <a:pPr marL="914400" indent="-457200" algn="just">
              <a:spcBef>
                <a:spcPts val="600"/>
              </a:spcBef>
              <a:buFont typeface="Times New Roman" pitchFamily="18" charset="0"/>
              <a:buNone/>
              <a:defRPr/>
            </a:pPr>
            <a:r>
              <a:rPr lang="en-US" sz="2800" dirty="0" smtClean="0">
                <a:solidFill>
                  <a:schemeClr val="accent4">
                    <a:lumMod val="60000"/>
                    <a:lumOff val="40000"/>
                  </a:schemeClr>
                </a:solidFill>
              </a:rPr>
              <a:t>To train students with good scientific and engineering</a:t>
            </a:r>
          </a:p>
          <a:p>
            <a:pPr marL="914400" indent="-457200" algn="just">
              <a:spcBef>
                <a:spcPts val="600"/>
              </a:spcBef>
              <a:buFont typeface="Times New Roman" pitchFamily="18" charset="0"/>
              <a:buNone/>
              <a:defRPr/>
            </a:pPr>
            <a:r>
              <a:rPr lang="en-US" sz="2800" dirty="0" smtClean="0">
                <a:solidFill>
                  <a:schemeClr val="accent4">
                    <a:lumMod val="60000"/>
                    <a:lumOff val="40000"/>
                  </a:schemeClr>
                </a:solidFill>
              </a:rPr>
              <a:t>breadth as to comprehend, analyze, design, and create</a:t>
            </a:r>
          </a:p>
          <a:p>
            <a:pPr marL="914400" indent="-457200" algn="just">
              <a:spcBef>
                <a:spcPts val="600"/>
              </a:spcBef>
              <a:buFont typeface="Times New Roman" pitchFamily="18" charset="0"/>
              <a:buNone/>
              <a:defRPr/>
            </a:pPr>
            <a:r>
              <a:rPr lang="en-US" sz="2800" dirty="0" smtClean="0">
                <a:solidFill>
                  <a:schemeClr val="accent4">
                    <a:lumMod val="60000"/>
                    <a:lumOff val="40000"/>
                  </a:schemeClr>
                </a:solidFill>
              </a:rPr>
              <a:t>novel products and solutions for the real life problems.</a:t>
            </a:r>
          </a:p>
          <a:p>
            <a:pPr algn="just">
              <a:buFont typeface="Times New Roman" pitchFamily="18" charset="0"/>
              <a:buNone/>
              <a:defRPr/>
            </a:pPr>
            <a:r>
              <a:rPr lang="en-US" sz="2800" dirty="0" smtClean="0">
                <a:solidFill>
                  <a:srgbClr val="FF0000"/>
                </a:solidFill>
              </a:rPr>
              <a:t>III. </a:t>
            </a:r>
            <a:r>
              <a:rPr lang="en-US" sz="2800" u="sng" dirty="0" smtClean="0">
                <a:solidFill>
                  <a:srgbClr val="FF0000"/>
                </a:solidFill>
              </a:rPr>
              <a:t>Preparation</a:t>
            </a:r>
            <a:r>
              <a:rPr lang="en-US" sz="2800" dirty="0" smtClean="0">
                <a:solidFill>
                  <a:srgbClr val="FF0000"/>
                </a:solidFill>
              </a:rPr>
              <a:t>: </a:t>
            </a:r>
          </a:p>
          <a:p>
            <a:pPr marL="1035050" indent="-465138" algn="just">
              <a:buFont typeface="Times New Roman" pitchFamily="18" charset="0"/>
              <a:buNone/>
              <a:defRPr/>
            </a:pPr>
            <a:r>
              <a:rPr lang="en-US" sz="2000" dirty="0" smtClean="0">
                <a:solidFill>
                  <a:schemeClr val="accent4">
                    <a:lumMod val="60000"/>
                    <a:lumOff val="40000"/>
                  </a:schemeClr>
                </a:solidFill>
              </a:rPr>
              <a:t>To prepare students to excel in competitive examinations /  postgraduate</a:t>
            </a:r>
          </a:p>
          <a:p>
            <a:pPr marL="1035050" indent="-465138" algn="just">
              <a:buFont typeface="Times New Roman" pitchFamily="18" charset="0"/>
              <a:buNone/>
              <a:defRPr/>
            </a:pPr>
            <a:r>
              <a:rPr lang="en-US" sz="2000" dirty="0" smtClean="0">
                <a:solidFill>
                  <a:schemeClr val="accent4">
                    <a:lumMod val="60000"/>
                    <a:lumOff val="40000"/>
                  </a:schemeClr>
                </a:solidFill>
              </a:rPr>
              <a:t>programs / advanced education or to succeed in industry/ technical profession.</a:t>
            </a:r>
          </a:p>
          <a:p>
            <a:pPr marL="914400" indent="-457200" algn="just">
              <a:spcBef>
                <a:spcPts val="600"/>
              </a:spcBef>
              <a:buFont typeface="Times New Roman" pitchFamily="18" charset="0"/>
              <a:buNone/>
              <a:defRPr/>
            </a:pPr>
            <a:endParaRPr lang="en-US" sz="2800" dirty="0" smtClean="0"/>
          </a:p>
        </p:txBody>
      </p:sp>
      <p:sp>
        <p:nvSpPr>
          <p:cNvPr id="4916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xfrm>
            <a:off x="8839200" y="6648450"/>
            <a:ext cx="304800" cy="152400"/>
          </a:xfrm>
        </p:spPr>
        <p:txBody>
          <a:bodyPr/>
          <a:lstStyle/>
          <a:p>
            <a:pPr>
              <a:defRPr/>
            </a:pPr>
            <a:fld id="{B9C536E4-CFCD-4289-8F27-614C822038AF}" type="slidenum">
              <a:rPr lang="en-US" b="1"/>
              <a:pPr>
                <a:defRPr/>
              </a:pPr>
              <a:t>5</a:t>
            </a:fld>
            <a:endParaRPr lang="en-US" b="1"/>
          </a:p>
        </p:txBody>
      </p:sp>
      <p:sp>
        <p:nvSpPr>
          <p:cNvPr id="5" name="Rectangle 4"/>
          <p:cNvSpPr/>
          <p:nvPr/>
        </p:nvSpPr>
        <p:spPr>
          <a:xfrm>
            <a:off x="142875" y="36513"/>
            <a:ext cx="8839200" cy="4302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2200" b="1" kern="10" dirty="0">
                <a:solidFill>
                  <a:srgbClr val="C00000"/>
                </a:solidFill>
                <a:effectLst>
                  <a:outerShdw blurRad="38100" dist="38100" dir="2700000" algn="tl">
                    <a:srgbClr val="000000">
                      <a:alpha val="43137"/>
                    </a:srgbClr>
                  </a:outerShdw>
                </a:effectLst>
              </a:rPr>
              <a:t>CONTENTS</a:t>
            </a:r>
          </a:p>
        </p:txBody>
      </p:sp>
      <p:graphicFrame>
        <p:nvGraphicFramePr>
          <p:cNvPr id="7" name="Group 86"/>
          <p:cNvGraphicFramePr>
            <a:graphicFrameLocks noGrp="1"/>
          </p:cNvGraphicFramePr>
          <p:nvPr/>
        </p:nvGraphicFramePr>
        <p:xfrm>
          <a:off x="0" y="533400"/>
          <a:ext cx="8991600" cy="6431618"/>
        </p:xfrm>
        <a:graphic>
          <a:graphicData uri="http://schemas.openxmlformats.org/drawingml/2006/table">
            <a:tbl>
              <a:tblPr>
                <a:tableStyleId>{8799B23B-EC83-4686-B30A-512413B5E67A}</a:tableStyleId>
              </a:tblPr>
              <a:tblGrid>
                <a:gridCol w="636255"/>
                <a:gridCol w="8355345"/>
              </a:tblGrid>
              <a:tr h="2626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a:t>
                      </a: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solidFill>
                            <a:srgbClr val="C00000"/>
                          </a:solidFill>
                          <a:effectLst/>
                        </a:rPr>
                        <a:t>TENTATIVE TOPIC s         OBE session 3:     2.45 to 3.30 PM</a:t>
                      </a:r>
                      <a:endParaRPr kumimoji="0" lang="en-US" sz="1800" b="1" i="0" u="none" strike="noStrike" cap="none" normalizeH="0" baseline="0" dirty="0" smtClean="0">
                        <a:ln>
                          <a:noFill/>
                        </a:ln>
                        <a:solidFill>
                          <a:srgbClr val="C00000"/>
                        </a:solidFill>
                        <a:effectLst/>
                        <a:latin typeface="Times New Roman" pitchFamily="18" charset="0"/>
                        <a:ea typeface="Times New Roman" pitchFamily="18" charset="0"/>
                        <a:cs typeface="Arial" charset="0"/>
                      </a:endParaRPr>
                    </a:p>
                  </a:txBody>
                  <a:tcPr horzOverflow="overflow"/>
                </a:tc>
              </a:tr>
              <a:tr h="4377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algn="just"/>
                      <a:r>
                        <a:rPr lang="en-IN" sz="2400" dirty="0" smtClean="0"/>
                        <a:t>Name of the Program : </a:t>
                      </a:r>
                      <a:r>
                        <a:rPr lang="en-IN" sz="2400" dirty="0" smtClean="0">
                          <a:solidFill>
                            <a:srgbClr val="FF00FF"/>
                          </a:solidFill>
                        </a:rPr>
                        <a:t>Information Technology </a:t>
                      </a:r>
                      <a:endParaRPr lang="en-IN" sz="2400" b="1" dirty="0" smtClean="0">
                        <a:solidFill>
                          <a:srgbClr val="FF00FF"/>
                        </a:solidFill>
                        <a:latin typeface="Times New Roman" pitchFamily="18" charset="0"/>
                        <a:cs typeface="Times New Roman" pitchFamily="18" charset="0"/>
                      </a:endParaRPr>
                    </a:p>
                  </a:txBody>
                  <a:tcPr horzOverflow="overflow"/>
                </a:tc>
              </a:tr>
              <a:tr h="352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1.1</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793750" indent="-793750">
                        <a:spcBef>
                          <a:spcPct val="100000"/>
                        </a:spcBef>
                      </a:pPr>
                      <a:r>
                        <a:rPr lang="en-US" sz="1800" b="1" dirty="0" smtClean="0"/>
                        <a:t>Program Educational Objectives (PEOs)</a:t>
                      </a:r>
                      <a:endParaRPr lang="en-US" sz="1800" b="1" cap="none" dirty="0">
                        <a:solidFill>
                          <a:srgbClr val="000000"/>
                        </a:solidFill>
                      </a:endParaRPr>
                    </a:p>
                  </a:txBody>
                  <a:tcPr horzOverflow="overflow"/>
                </a:tc>
              </a:tr>
              <a:tr h="352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1.3</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algn="just">
                        <a:tabLst>
                          <a:tab pos="5319713" algn="l"/>
                        </a:tabLst>
                      </a:pPr>
                      <a:r>
                        <a:rPr lang="en-US" sz="1800" b="1" dirty="0" smtClean="0"/>
                        <a:t>Program Outcomes (POs)</a:t>
                      </a:r>
                      <a:endParaRPr lang="en-US" sz="1800" b="1" u="none" cap="none" dirty="0" smtClean="0">
                        <a:solidFill>
                          <a:srgbClr val="000000"/>
                        </a:solidFill>
                      </a:endParaRPr>
                    </a:p>
                  </a:txBody>
                  <a:tcPr horzOverflow="overflow"/>
                </a:tc>
              </a:tr>
              <a:tr h="352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1.4</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r>
                        <a:rPr lang="en-US" sz="1800" b="1" dirty="0" smtClean="0"/>
                        <a:t>Mapping : POs to PEOs</a:t>
                      </a:r>
                      <a:endParaRPr lang="en-US" sz="1800" b="1" u="none" cap="none" dirty="0" smtClean="0">
                        <a:solidFill>
                          <a:srgbClr val="000000"/>
                        </a:solidFill>
                      </a:endParaRPr>
                    </a:p>
                  </a:txBody>
                  <a:tcPr horzOverflow="overflow"/>
                </a:tc>
              </a:tr>
              <a:tr h="352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1.5</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Categorization of POs :To Curriculum </a:t>
                      </a:r>
                      <a:endParaRPr lang="en-US" sz="1800" b="1" u="none" cap="none" dirty="0" smtClean="0">
                        <a:solidFill>
                          <a:srgbClr val="000000"/>
                        </a:solidFill>
                      </a:endParaRPr>
                    </a:p>
                  </a:txBody>
                  <a:tcPr horzOverflow="overflow"/>
                </a:tc>
              </a:tr>
              <a:tr h="4110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1.6</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PEOs mapping with Curriculum </a:t>
                      </a:r>
                      <a:endParaRPr lang="en-US" sz="1800" b="1" u="none" cap="none" dirty="0" smtClean="0">
                        <a:solidFill>
                          <a:srgbClr val="000000"/>
                        </a:solidFill>
                      </a:endParaRPr>
                    </a:p>
                  </a:txBody>
                  <a:tcPr horzOverflow="overflow"/>
                </a:tc>
              </a:tr>
              <a:tr h="352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r>
                        <a:rPr lang="en-US" sz="1800" b="1" dirty="0" smtClean="0"/>
                        <a:t>Sample courses : Mapping CO’s to EO’s</a:t>
                      </a:r>
                      <a:endParaRPr lang="en-US" sz="1800" b="1" dirty="0">
                        <a:solidFill>
                          <a:srgbClr val="000000"/>
                        </a:solidFill>
                      </a:endParaRPr>
                    </a:p>
                  </a:txBody>
                  <a:tcPr horzOverflow="overflow"/>
                </a:tc>
              </a:tr>
              <a:tr h="574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2.1</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Mapping of Course Objectives (COs) with Expected Outcomes (EOs) : Engineering</a:t>
                      </a:r>
                      <a:r>
                        <a:rPr lang="en-US" sz="1800" b="1" baseline="0" dirty="0" smtClean="0"/>
                        <a:t> Physics</a:t>
                      </a:r>
                      <a:endParaRPr lang="en-US" sz="1800" b="1" cap="none" dirty="0" smtClean="0">
                        <a:solidFill>
                          <a:srgbClr val="000000"/>
                        </a:solidFill>
                      </a:endParaRPr>
                    </a:p>
                  </a:txBody>
                  <a:tcPr horzOverflow="overflow"/>
                </a:tc>
              </a:tr>
              <a:tr h="574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2.2</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Mapping of Course Objectives (COs) with Expected Outcomes (EOs) :Object Oriented Programming using C++</a:t>
                      </a:r>
                      <a:endParaRPr lang="en-US" sz="1800" b="1" cap="none" dirty="0" smtClean="0">
                        <a:solidFill>
                          <a:srgbClr val="000000"/>
                        </a:solidFill>
                      </a:endParaRPr>
                    </a:p>
                  </a:txBody>
                  <a:tcPr horzOverflow="overflow"/>
                </a:tc>
              </a:tr>
              <a:tr h="574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2.3 </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Mapping of Course Objectives (COs) with Expected Outcomes (EOs) :Industrial Training</a:t>
                      </a:r>
                      <a:endParaRPr lang="en-US" sz="1800" b="1" u="none" cap="none" dirty="0" smtClean="0">
                        <a:solidFill>
                          <a:srgbClr val="000000"/>
                        </a:solidFill>
                      </a:endParaRPr>
                    </a:p>
                  </a:txBody>
                  <a:tcPr horzOverflow="overflow"/>
                </a:tc>
              </a:tr>
              <a:tr h="574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2.4</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Mapping of Course Objectives (COs) with Expected Outcomes (EOs) :Project</a:t>
                      </a:r>
                      <a:r>
                        <a:rPr lang="en-US" sz="1800" b="1" baseline="0" dirty="0" smtClean="0"/>
                        <a:t> work</a:t>
                      </a:r>
                      <a:endParaRPr lang="en-US" sz="1800" b="1" u="none" cap="none" dirty="0" smtClean="0">
                        <a:solidFill>
                          <a:srgbClr val="000000"/>
                        </a:solidFill>
                      </a:endParaRPr>
                    </a:p>
                  </a:txBody>
                  <a:tcPr horzOverflow="overflow"/>
                </a:tc>
              </a:tr>
              <a:tr h="5743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3</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cap="all" dirty="0" smtClean="0"/>
                        <a:t>COMPARISION OF TIER-1 &amp; TIER-ii Evaluation Guidelines, NBA, </a:t>
                      </a:r>
                      <a:r>
                        <a:rPr lang="en-US" sz="1800" b="1" u="sng" cap="all" dirty="0" err="1" smtClean="0"/>
                        <a:t>january</a:t>
                      </a:r>
                      <a:r>
                        <a:rPr lang="en-US" sz="1800" b="1" u="sng" cap="all" dirty="0" smtClean="0"/>
                        <a:t> 2013</a:t>
                      </a:r>
                      <a:endParaRPr lang="en-US" sz="1800" b="1" u="none" cap="none" dirty="0" smtClean="0">
                        <a:solidFill>
                          <a:srgbClr val="000000"/>
                        </a:solidFill>
                      </a:endParaRPr>
                    </a:p>
                  </a:txBody>
                  <a:tcPr horzOverflow="overflow"/>
                </a:tc>
              </a:tr>
              <a:tr h="352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3.1</a:t>
                      </a:r>
                      <a:endPar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horzOverflow="overflow"/>
                </a:tc>
                <a:tc>
                  <a:txBody>
                    <a:bodyPr/>
                    <a:lstStyle/>
                    <a:p>
                      <a:pPr marL="793750" indent="-793750">
                        <a:spcBef>
                          <a:spcPct val="100000"/>
                        </a:spcBef>
                      </a:pPr>
                      <a:r>
                        <a:rPr lang="en-US" sz="1800" b="1" cap="none" dirty="0" smtClean="0"/>
                        <a:t>Part-B</a:t>
                      </a:r>
                      <a:endParaRPr lang="en-US" sz="1800" b="1" cap="none" dirty="0">
                        <a:solidFill>
                          <a:srgbClr val="000000"/>
                        </a:solidFill>
                      </a:endParaRPr>
                    </a:p>
                  </a:txBody>
                  <a:tcPr horzOverflow="overflow"/>
                </a:tc>
              </a:tr>
            </a:tbl>
          </a:graphicData>
        </a:graphic>
      </p:graphicFrame>
    </p:spTree>
  </p:cSld>
  <p:clrMapOvr>
    <a:masterClrMapping/>
  </p:clrMapOvr>
  <p:transition>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p:spPr>
        <p:txBody>
          <a:bodyPr/>
          <a:lstStyle/>
          <a:p>
            <a:r>
              <a:rPr lang="en-US" smtClean="0"/>
              <a:t>OBE    Dr.S.Viswanadha Raju, Professor of CSE ,JNTUH</a:t>
            </a:r>
          </a:p>
        </p:txBody>
      </p:sp>
      <p:sp>
        <p:nvSpPr>
          <p:cNvPr id="5017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018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018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018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4823" name="Rectangle 6"/>
          <p:cNvSpPr>
            <a:spLocks noGrp="1" noChangeArrowheads="1"/>
          </p:cNvSpPr>
          <p:nvPr>
            <p:ph type="title"/>
          </p:nvPr>
        </p:nvSpPr>
        <p:spPr>
          <a:xfrm>
            <a:off x="304800" y="533400"/>
            <a:ext cx="83820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Educational Objectives (PEOs) </a:t>
            </a:r>
          </a:p>
        </p:txBody>
      </p:sp>
      <p:sp>
        <p:nvSpPr>
          <p:cNvPr id="24584" name="Rectangle 7"/>
          <p:cNvSpPr>
            <a:spLocks noGrp="1" noChangeArrowheads="1"/>
          </p:cNvSpPr>
          <p:nvPr>
            <p:ph type="body" idx="1"/>
          </p:nvPr>
        </p:nvSpPr>
        <p:spPr>
          <a:xfrm>
            <a:off x="304800" y="1219200"/>
            <a:ext cx="8534400" cy="5068888"/>
          </a:xfrm>
        </p:spPr>
        <p:txBody>
          <a:bodyPr/>
          <a:lstStyle/>
          <a:p>
            <a:pPr marL="693738" indent="-693738" algn="just">
              <a:spcBef>
                <a:spcPts val="600"/>
              </a:spcBef>
              <a:buFont typeface="Times New Roman" pitchFamily="18" charset="0"/>
              <a:buNone/>
              <a:defRPr/>
            </a:pPr>
            <a:r>
              <a:rPr lang="en-US" sz="3000" b="1" dirty="0" smtClean="0">
                <a:solidFill>
                  <a:srgbClr val="FF0000"/>
                </a:solidFill>
              </a:rPr>
              <a:t>IV.</a:t>
            </a:r>
            <a:r>
              <a:rPr lang="en-US" sz="3000" b="1" dirty="0" smtClean="0">
                <a:solidFill>
                  <a:srgbClr val="008000"/>
                </a:solidFill>
              </a:rPr>
              <a:t> </a:t>
            </a:r>
            <a:r>
              <a:rPr lang="en-US" sz="3000" b="1" u="sng" dirty="0" smtClean="0">
                <a:solidFill>
                  <a:srgbClr val="FF0000"/>
                </a:solidFill>
              </a:rPr>
              <a:t>Professionalism</a:t>
            </a:r>
            <a:r>
              <a:rPr lang="en-US" sz="3000" b="1" dirty="0" smtClean="0">
                <a:solidFill>
                  <a:srgbClr val="FF0000"/>
                </a:solidFill>
              </a:rPr>
              <a:t>:</a:t>
            </a:r>
            <a:r>
              <a:rPr lang="en-US" sz="3000" dirty="0" smtClean="0"/>
              <a:t> </a:t>
            </a:r>
          </a:p>
          <a:p>
            <a:pPr marL="914400" indent="-457200" algn="just">
              <a:buFont typeface="Times New Roman" pitchFamily="18" charset="0"/>
              <a:buNone/>
              <a:defRPr/>
            </a:pPr>
            <a:r>
              <a:rPr lang="en-US" sz="3000" b="1" dirty="0" smtClean="0">
                <a:solidFill>
                  <a:schemeClr val="accent4">
                    <a:lumMod val="60000"/>
                    <a:lumOff val="40000"/>
                  </a:schemeClr>
                </a:solidFill>
              </a:rPr>
              <a:t>	</a:t>
            </a:r>
            <a:r>
              <a:rPr lang="en-US" sz="3000" dirty="0" smtClean="0">
                <a:solidFill>
                  <a:schemeClr val="accent4">
                    <a:lumMod val="60000"/>
                    <a:lumOff val="40000"/>
                  </a:schemeClr>
                </a:solidFill>
              </a:rPr>
              <a:t>To inculcate in students professional and ethical attitude, effective communication skills, teamwork skills, multidisciplinary approach, and an ability to relate engineering issues to broader social context.</a:t>
            </a:r>
          </a:p>
          <a:p>
            <a:pPr marL="457200" indent="-457200" algn="just">
              <a:spcBef>
                <a:spcPts val="600"/>
              </a:spcBef>
              <a:buFont typeface="Times New Roman" pitchFamily="18" charset="0"/>
              <a:buAutoNum type="romanUcPeriod" startAt="5"/>
              <a:defRPr/>
            </a:pPr>
            <a:r>
              <a:rPr lang="en-US" sz="3000" u="sng" dirty="0" smtClean="0">
                <a:solidFill>
                  <a:srgbClr val="FF0000"/>
                </a:solidFill>
              </a:rPr>
              <a:t>Learning Environment</a:t>
            </a:r>
            <a:r>
              <a:rPr lang="en-US" sz="3000" dirty="0" smtClean="0">
                <a:solidFill>
                  <a:srgbClr val="FF0000"/>
                </a:solidFill>
              </a:rPr>
              <a:t>:</a:t>
            </a:r>
            <a:r>
              <a:rPr lang="en-US" sz="3000" dirty="0" smtClean="0"/>
              <a:t> </a:t>
            </a:r>
          </a:p>
          <a:p>
            <a:pPr marL="855663" indent="-398463" algn="just">
              <a:spcBef>
                <a:spcPts val="600"/>
              </a:spcBef>
              <a:buFont typeface="Times New Roman" pitchFamily="18" charset="0"/>
              <a:buNone/>
              <a:defRPr/>
            </a:pPr>
            <a:r>
              <a:rPr lang="en-US" sz="3000" dirty="0" smtClean="0">
                <a:solidFill>
                  <a:srgbClr val="008000"/>
                </a:solidFill>
              </a:rPr>
              <a:t>	</a:t>
            </a:r>
            <a:r>
              <a:rPr lang="en-US" sz="3000" dirty="0" smtClean="0">
                <a:solidFill>
                  <a:schemeClr val="accent4">
                    <a:lumMod val="60000"/>
                    <a:lumOff val="40000"/>
                  </a:schemeClr>
                </a:solidFill>
              </a:rPr>
              <a:t>To provide student with an academic environment with awareness of excellence, leadership, and the life-long learning needed for a successful professional career</a:t>
            </a:r>
            <a:r>
              <a:rPr lang="en-US" sz="3000" b="1" dirty="0" smtClean="0">
                <a:solidFill>
                  <a:schemeClr val="accent4">
                    <a:lumMod val="60000"/>
                    <a:lumOff val="40000"/>
                  </a:schemeClr>
                </a:solidFill>
              </a:rPr>
              <a:t>.</a:t>
            </a:r>
            <a:r>
              <a:rPr lang="en-US" b="1" dirty="0" smtClean="0">
                <a:solidFill>
                  <a:schemeClr val="accent4">
                    <a:lumMod val="60000"/>
                    <a:lumOff val="40000"/>
                  </a:schemeClr>
                </a:solidFill>
              </a:rPr>
              <a:t>                  </a:t>
            </a:r>
          </a:p>
          <a:p>
            <a:pPr marL="914400" indent="-457200" algn="just">
              <a:buFont typeface="Times New Roman" pitchFamily="18" charset="0"/>
              <a:buNone/>
              <a:defRPr/>
            </a:pPr>
            <a:endParaRPr lang="en-US" sz="2000" b="1" dirty="0">
              <a:solidFill>
                <a:srgbClr val="008000"/>
              </a:solidFill>
            </a:endParaRPr>
          </a:p>
        </p:txBody>
      </p:sp>
      <p:sp>
        <p:nvSpPr>
          <p:cNvPr id="5018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smtClean="0"/>
              <a:t>OBE    Dr.S.Viswanadha Raju, Professor of CSE ,JNTUH</a:t>
            </a:r>
          </a:p>
        </p:txBody>
      </p:sp>
      <p:sp>
        <p:nvSpPr>
          <p:cNvPr id="5120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0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120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0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5847" name="Rectangle 6"/>
          <p:cNvSpPr>
            <a:spLocks noGrp="1" noChangeArrowheads="1"/>
          </p:cNvSpPr>
          <p:nvPr>
            <p:ph type="title"/>
          </p:nvPr>
        </p:nvSpPr>
        <p:spPr>
          <a:xfrm>
            <a:off x="685800" y="533400"/>
            <a:ext cx="8001000" cy="838200"/>
          </a:xfrm>
        </p:spPr>
        <p:style>
          <a:lnRef idx="0">
            <a:scrgbClr r="0" g="0" b="0"/>
          </a:lnRef>
          <a:fillRef idx="1001">
            <a:schemeClr val="lt1"/>
          </a:fillRef>
          <a:effectRef idx="0">
            <a:scrgbClr r="0" g="0" b="0"/>
          </a:effectRef>
          <a:fontRef idx="major"/>
        </p:style>
        <p:txBody>
          <a:bodyPr/>
          <a:lstStyle/>
          <a:p>
            <a:pPr>
              <a:defRPr/>
            </a:pPr>
            <a:r>
              <a:rPr lang="en-US" sz="3200" b="1" dirty="0" smtClean="0">
                <a:solidFill>
                  <a:srgbClr val="CC00CC"/>
                </a:solidFill>
              </a:rPr>
              <a:t>Programme Educational Objectives (PEOs) </a:t>
            </a:r>
          </a:p>
        </p:txBody>
      </p:sp>
      <p:sp>
        <p:nvSpPr>
          <p:cNvPr id="24584" name="Rectangle 7"/>
          <p:cNvSpPr>
            <a:spLocks noGrp="1" noChangeArrowheads="1"/>
          </p:cNvSpPr>
          <p:nvPr>
            <p:ph type="body" idx="1"/>
          </p:nvPr>
        </p:nvSpPr>
        <p:spPr>
          <a:xfrm>
            <a:off x="457200" y="1295400"/>
            <a:ext cx="8305800" cy="4992688"/>
          </a:xfrm>
        </p:spPr>
        <p:txBody>
          <a:bodyPr/>
          <a:lstStyle/>
          <a:p>
            <a:pPr algn="just">
              <a:buFont typeface="Times New Roman" pitchFamily="18" charset="0"/>
              <a:buNone/>
              <a:defRPr/>
            </a:pPr>
            <a:r>
              <a:rPr lang="en-US" sz="3600" b="1" dirty="0" smtClean="0">
                <a:solidFill>
                  <a:srgbClr val="C00000"/>
                </a:solidFill>
              </a:rPr>
              <a:t>Achievement of PEOs </a:t>
            </a:r>
          </a:p>
          <a:p>
            <a:pPr marL="406400" indent="-406400" algn="just">
              <a:buFont typeface="Times New Roman" pitchFamily="18" charset="0"/>
              <a:buBlip>
                <a:blip r:embed="rId3"/>
              </a:buBlip>
              <a:defRPr/>
            </a:pPr>
            <a:r>
              <a:rPr lang="en-US" sz="3600" dirty="0" smtClean="0">
                <a:solidFill>
                  <a:srgbClr val="3333FF"/>
                </a:solidFill>
              </a:rPr>
              <a:t>There should be enough evidence and documentation to show the achievement of PEOs as set by the Institution with the help of the </a:t>
            </a:r>
            <a:r>
              <a:rPr lang="en-US" sz="3600" dirty="0" smtClean="0">
                <a:solidFill>
                  <a:srgbClr val="FF0000"/>
                </a:solidFill>
              </a:rPr>
              <a:t>assessment</a:t>
            </a:r>
            <a:r>
              <a:rPr lang="en-US" sz="3600" dirty="0" smtClean="0">
                <a:solidFill>
                  <a:srgbClr val="3333FF"/>
                </a:solidFill>
              </a:rPr>
              <a:t> and </a:t>
            </a:r>
            <a:r>
              <a:rPr lang="en-US" sz="3600" dirty="0" smtClean="0">
                <a:solidFill>
                  <a:srgbClr val="FF0000"/>
                </a:solidFill>
              </a:rPr>
              <a:t>evaluation</a:t>
            </a:r>
            <a:r>
              <a:rPr lang="en-US" sz="3600" dirty="0" smtClean="0">
                <a:solidFill>
                  <a:srgbClr val="3333FF"/>
                </a:solidFill>
              </a:rPr>
              <a:t> processes that have been developed. </a:t>
            </a:r>
          </a:p>
          <a:p>
            <a:pPr marL="855663" indent="-449263" algn="just">
              <a:buFont typeface="Wingdings" pitchFamily="2" charset="2"/>
              <a:buChar char="Ø"/>
              <a:defRPr/>
            </a:pPr>
            <a:r>
              <a:rPr lang="en-US" sz="3600" dirty="0" smtClean="0">
                <a:solidFill>
                  <a:schemeClr val="accent4">
                    <a:lumMod val="60000"/>
                    <a:lumOff val="40000"/>
                  </a:schemeClr>
                </a:solidFill>
              </a:rPr>
              <a:t>Also show that this continuous process leads to refinement / improvement of PEOs</a:t>
            </a:r>
          </a:p>
        </p:txBody>
      </p:sp>
      <p:sp>
        <p:nvSpPr>
          <p:cNvPr id="5120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p:spPr>
        <p:txBody>
          <a:bodyPr/>
          <a:lstStyle/>
          <a:p>
            <a:r>
              <a:rPr lang="en-US" smtClean="0"/>
              <a:t>OBE    Dr.S.Viswanadha Raju, Professor of CSE ,JNTUH</a:t>
            </a:r>
          </a:p>
        </p:txBody>
      </p:sp>
      <p:sp>
        <p:nvSpPr>
          <p:cNvPr id="5222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222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222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223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1" name="Rectangle 6"/>
          <p:cNvSpPr>
            <a:spLocks noGrp="1" noChangeArrowheads="1"/>
          </p:cNvSpPr>
          <p:nvPr>
            <p:ph type="title"/>
          </p:nvPr>
        </p:nvSpPr>
        <p:spPr>
          <a:xfrm>
            <a:off x="685800" y="533400"/>
            <a:ext cx="7185025"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25608" name="Rectangle 7"/>
          <p:cNvSpPr>
            <a:spLocks noGrp="1" noChangeArrowheads="1"/>
          </p:cNvSpPr>
          <p:nvPr>
            <p:ph type="body" idx="1"/>
          </p:nvPr>
        </p:nvSpPr>
        <p:spPr>
          <a:xfrm>
            <a:off x="0" y="1219200"/>
            <a:ext cx="9144000" cy="5257800"/>
          </a:xfrm>
        </p:spPr>
        <p:txBody>
          <a:bodyPr/>
          <a:lstStyle/>
          <a:p>
            <a:pPr>
              <a:defRPr/>
            </a:pPr>
            <a:r>
              <a:rPr lang="en-US" sz="3600" dirty="0" smtClean="0">
                <a:solidFill>
                  <a:schemeClr val="accent4">
                    <a:lumMod val="60000"/>
                    <a:lumOff val="40000"/>
                  </a:schemeClr>
                </a:solidFill>
              </a:rPr>
              <a:t>Program outcomes are narrower statements that describe what students are </a:t>
            </a:r>
            <a:r>
              <a:rPr lang="en-US" sz="3600" dirty="0" smtClean="0">
                <a:solidFill>
                  <a:srgbClr val="FF0000"/>
                </a:solidFill>
              </a:rPr>
              <a:t>expected to know </a:t>
            </a:r>
            <a:r>
              <a:rPr lang="en-US" sz="3600" dirty="0" smtClean="0">
                <a:solidFill>
                  <a:schemeClr val="accent4">
                    <a:lumMod val="60000"/>
                    <a:lumOff val="40000"/>
                  </a:schemeClr>
                </a:solidFill>
              </a:rPr>
              <a:t>and be </a:t>
            </a:r>
            <a:r>
              <a:rPr lang="en-US" sz="3600" dirty="0" smtClean="0">
                <a:solidFill>
                  <a:srgbClr val="FF0000"/>
                </a:solidFill>
              </a:rPr>
              <a:t>able to do </a:t>
            </a:r>
            <a:r>
              <a:rPr lang="en-US" sz="3600" dirty="0" smtClean="0">
                <a:solidFill>
                  <a:schemeClr val="accent4">
                    <a:lumMod val="60000"/>
                    <a:lumOff val="40000"/>
                  </a:schemeClr>
                </a:solidFill>
              </a:rPr>
              <a:t>by the time of graduation. </a:t>
            </a:r>
          </a:p>
          <a:p>
            <a:pPr>
              <a:defRPr/>
            </a:pPr>
            <a:r>
              <a:rPr lang="en-US" sz="3600" dirty="0" smtClean="0">
                <a:solidFill>
                  <a:schemeClr val="accent4">
                    <a:lumMod val="60000"/>
                    <a:lumOff val="40000"/>
                  </a:schemeClr>
                </a:solidFill>
              </a:rPr>
              <a:t>These relate to the skills, knowledge, and behaviors that students acquire in their study.</a:t>
            </a:r>
          </a:p>
          <a:p>
            <a:pPr marL="465138" indent="-465138" algn="just">
              <a:buFont typeface="Wingdings" pitchFamily="2" charset="2"/>
              <a:buChar char="Ø"/>
              <a:defRPr/>
            </a:pPr>
            <a:r>
              <a:rPr lang="en-US" sz="3600" dirty="0" smtClean="0">
                <a:solidFill>
                  <a:srgbClr val="C00000"/>
                </a:solidFill>
              </a:rPr>
              <a:t>Knowledge: </a:t>
            </a:r>
          </a:p>
          <a:p>
            <a:pPr marL="739775" indent="-274638" algn="just">
              <a:buFont typeface="Calibri" pitchFamily="34" charset="0"/>
              <a:buChar char="•"/>
              <a:defRPr/>
            </a:pPr>
            <a:r>
              <a:rPr lang="en-US" sz="3600" dirty="0" smtClean="0">
                <a:solidFill>
                  <a:schemeClr val="accent4">
                    <a:lumMod val="60000"/>
                    <a:lumOff val="40000"/>
                  </a:schemeClr>
                </a:solidFill>
              </a:rPr>
              <a:t>Facts students know and concepts they understand</a:t>
            </a:r>
          </a:p>
        </p:txBody>
      </p:sp>
      <p:sp>
        <p:nvSpPr>
          <p:cNvPr id="5223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p:spPr>
        <p:txBody>
          <a:bodyPr/>
          <a:lstStyle/>
          <a:p>
            <a:r>
              <a:rPr lang="en-US" smtClean="0"/>
              <a:t>OBE    Dr.S.Viswanadha Raju, Professor of CSE ,JNTUH</a:t>
            </a:r>
          </a:p>
        </p:txBody>
      </p:sp>
      <p:sp>
        <p:nvSpPr>
          <p:cNvPr id="5325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325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325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325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1" name="Rectangle 6"/>
          <p:cNvSpPr>
            <a:spLocks noGrp="1" noChangeArrowheads="1"/>
          </p:cNvSpPr>
          <p:nvPr>
            <p:ph type="title"/>
          </p:nvPr>
        </p:nvSpPr>
        <p:spPr>
          <a:xfrm>
            <a:off x="685800" y="533400"/>
            <a:ext cx="7185025"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25608" name="Rectangle 7"/>
          <p:cNvSpPr>
            <a:spLocks noGrp="1" noChangeArrowheads="1"/>
          </p:cNvSpPr>
          <p:nvPr>
            <p:ph type="body" idx="1"/>
          </p:nvPr>
        </p:nvSpPr>
        <p:spPr>
          <a:xfrm>
            <a:off x="0" y="1219200"/>
            <a:ext cx="9144000" cy="5257800"/>
          </a:xfrm>
        </p:spPr>
        <p:txBody>
          <a:bodyPr/>
          <a:lstStyle/>
          <a:p>
            <a:pPr marL="465138" indent="-344488" algn="just">
              <a:buFont typeface="Wingdings" pitchFamily="2" charset="2"/>
              <a:buChar char="Ø"/>
              <a:defRPr/>
            </a:pPr>
            <a:r>
              <a:rPr lang="en-US" dirty="0" smtClean="0">
                <a:solidFill>
                  <a:srgbClr val="C00000"/>
                </a:solidFill>
              </a:rPr>
              <a:t>Skills:</a:t>
            </a:r>
          </a:p>
          <a:p>
            <a:pPr marL="749300" indent="-344488" algn="just">
              <a:buFont typeface="Calibri" pitchFamily="34" charset="0"/>
              <a:buChar char="•"/>
              <a:defRPr/>
            </a:pPr>
            <a:r>
              <a:rPr lang="en-US" dirty="0" smtClean="0">
                <a:solidFill>
                  <a:schemeClr val="accent4">
                    <a:lumMod val="60000"/>
                    <a:lumOff val="40000"/>
                  </a:schemeClr>
                </a:solidFill>
              </a:rPr>
              <a:t>Skills students use in managing and applying their knowledge such as computation, </a:t>
            </a:r>
            <a:r>
              <a:rPr lang="en-US" dirty="0" err="1" smtClean="0">
                <a:solidFill>
                  <a:schemeClr val="accent4">
                    <a:lumMod val="60000"/>
                    <a:lumOff val="40000"/>
                  </a:schemeClr>
                </a:solidFill>
              </a:rPr>
              <a:t>experimentation,analysis</a:t>
            </a:r>
            <a:r>
              <a:rPr lang="en-US" dirty="0" smtClean="0">
                <a:solidFill>
                  <a:schemeClr val="accent4">
                    <a:lumMod val="60000"/>
                    <a:lumOff val="40000"/>
                  </a:schemeClr>
                </a:solidFill>
              </a:rPr>
              <a:t>, synthesis /design, evaluation, communication, leadership, and teamwork.</a:t>
            </a:r>
          </a:p>
          <a:p>
            <a:pPr marL="465138" indent="-344488" algn="just">
              <a:buFont typeface="Wingdings" pitchFamily="2" charset="2"/>
              <a:buChar char="Ø"/>
              <a:defRPr/>
            </a:pPr>
            <a:r>
              <a:rPr lang="en-US" dirty="0" smtClean="0">
                <a:solidFill>
                  <a:srgbClr val="C00000"/>
                </a:solidFill>
              </a:rPr>
              <a:t>Attitudes:</a:t>
            </a:r>
          </a:p>
          <a:p>
            <a:pPr marL="749300" indent="-284163" algn="just">
              <a:buFont typeface="Calibri" pitchFamily="34" charset="0"/>
              <a:buChar char="•"/>
              <a:defRPr/>
            </a:pPr>
            <a:r>
              <a:rPr lang="en-US" dirty="0" smtClean="0">
                <a:solidFill>
                  <a:schemeClr val="accent4">
                    <a:lumMod val="60000"/>
                    <a:lumOff val="40000"/>
                  </a:schemeClr>
                </a:solidFill>
              </a:rPr>
              <a:t>Attitudes that dictate the goals toward which their knowledge and skills will be directed – personal values, concerns, preferences, and biases.</a:t>
            </a:r>
          </a:p>
        </p:txBody>
      </p:sp>
      <p:sp>
        <p:nvSpPr>
          <p:cNvPr id="5325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p:spPr>
        <p:txBody>
          <a:bodyPr/>
          <a:lstStyle/>
          <a:p>
            <a:r>
              <a:rPr lang="en-US" smtClean="0"/>
              <a:t>OBE    Dr.S.Viswanadha Raju, Professor of CSE ,JNTUH</a:t>
            </a:r>
          </a:p>
        </p:txBody>
      </p:sp>
      <p:sp>
        <p:nvSpPr>
          <p:cNvPr id="5427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427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427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427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7895"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54280" name="Rectangle 7"/>
          <p:cNvSpPr>
            <a:spLocks noGrp="1" noChangeArrowheads="1"/>
          </p:cNvSpPr>
          <p:nvPr>
            <p:ph type="body" idx="1"/>
          </p:nvPr>
        </p:nvSpPr>
        <p:spPr>
          <a:xfrm>
            <a:off x="152400" y="1295400"/>
            <a:ext cx="8991600" cy="4992688"/>
          </a:xfrm>
          <a:noFill/>
        </p:spPr>
        <p:txBody>
          <a:bodyPr/>
          <a:lstStyle/>
          <a:p>
            <a:r>
              <a:rPr lang="en-US" smtClean="0"/>
              <a:t>NBA’s Graduate Attributes of UG engineering programme  are as 	follows</a:t>
            </a:r>
          </a:p>
          <a:p>
            <a:pPr>
              <a:buFont typeface="Times New Roman" pitchFamily="18" charset="0"/>
              <a:buNone/>
            </a:pPr>
            <a:r>
              <a:rPr lang="en-US" smtClean="0">
                <a:solidFill>
                  <a:srgbClr val="FF0000"/>
                </a:solidFill>
              </a:rPr>
              <a:t>	1.Engineering knowledge</a:t>
            </a:r>
            <a:r>
              <a:rPr lang="en-US" smtClean="0"/>
              <a:t>: Apply the knowledge of  mathematics, science, engineering fundamentals, and an engineering specialization to the solution of complex engineering problems.</a:t>
            </a:r>
          </a:p>
          <a:p>
            <a:pPr>
              <a:buFont typeface="Times New Roman" pitchFamily="18" charset="0"/>
              <a:buNone/>
            </a:pPr>
            <a:r>
              <a:rPr lang="en-US" smtClean="0">
                <a:solidFill>
                  <a:srgbClr val="FF0000"/>
                </a:solidFill>
              </a:rPr>
              <a:t>2. Problem analysis</a:t>
            </a:r>
            <a:r>
              <a:rPr lang="en-US" smtClean="0"/>
              <a:t>: Identify, formulate, research literature, and analyse complex engineering  problems reaching  substantiated  conclusions using first principles of mathematics, natural sciences, and engineering sciences.</a:t>
            </a:r>
          </a:p>
          <a:p>
            <a:endParaRPr lang="en-US" sz="2000" smtClean="0"/>
          </a:p>
        </p:txBody>
      </p:sp>
      <p:sp>
        <p:nvSpPr>
          <p:cNvPr id="5428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4"/>
          <p:cNvSpPr>
            <a:spLocks noGrp="1"/>
          </p:cNvSpPr>
          <p:nvPr>
            <p:ph type="ftr" sz="quarter" idx="11"/>
          </p:nvPr>
        </p:nvSpPr>
        <p:spPr>
          <a:noFill/>
        </p:spPr>
        <p:txBody>
          <a:bodyPr/>
          <a:lstStyle/>
          <a:p>
            <a:r>
              <a:rPr lang="en-US" smtClean="0"/>
              <a:t>OBE    Dr.S.Viswanadha Raju, Professor of CSE ,JNTUH</a:t>
            </a:r>
          </a:p>
        </p:txBody>
      </p:sp>
      <p:sp>
        <p:nvSpPr>
          <p:cNvPr id="5529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530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530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530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8919"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26632" name="Rectangle 7"/>
          <p:cNvSpPr>
            <a:spLocks noGrp="1" noChangeArrowheads="1"/>
          </p:cNvSpPr>
          <p:nvPr>
            <p:ph type="body" idx="1"/>
          </p:nvPr>
        </p:nvSpPr>
        <p:spPr>
          <a:xfrm>
            <a:off x="381000" y="1295400"/>
            <a:ext cx="8382000" cy="4992688"/>
          </a:xfrm>
        </p:spPr>
        <p:txBody>
          <a:bodyPr/>
          <a:lstStyle/>
          <a:p>
            <a:pPr lvl="1" algn="just">
              <a:buFont typeface="Times New Roman" pitchFamily="18" charset="0"/>
              <a:buNone/>
              <a:defRPr/>
            </a:pPr>
            <a:r>
              <a:rPr lang="en-US" dirty="0" smtClean="0">
                <a:solidFill>
                  <a:srgbClr val="FF0000"/>
                </a:solidFill>
                <a:ea typeface="+mn-ea"/>
                <a:cs typeface="+mn-cs"/>
              </a:rPr>
              <a:t>3. Design/development of solutions</a:t>
            </a:r>
            <a:r>
              <a:rPr lang="en-US" dirty="0" smtClean="0">
                <a:ea typeface="+mn-ea"/>
                <a:cs typeface="+mn-cs"/>
              </a:rPr>
              <a:t>: Design</a:t>
            </a:r>
          </a:p>
          <a:p>
            <a:pPr lvl="1" algn="just">
              <a:buFont typeface="Times New Roman" pitchFamily="18" charset="0"/>
              <a:buNone/>
              <a:defRPr/>
            </a:pPr>
            <a:r>
              <a:rPr lang="en-US" dirty="0" smtClean="0">
                <a:ea typeface="+mn-ea"/>
                <a:cs typeface="+mn-cs"/>
              </a:rPr>
              <a:t>solutions for complex  engineering problems and design system components or processes that meet the specified needs with appropriate  consideration for the public health and safety, and the cultural, societal, and environmental considerations</a:t>
            </a:r>
          </a:p>
          <a:p>
            <a:pPr lvl="1" algn="just">
              <a:spcBef>
                <a:spcPts val="0"/>
              </a:spcBef>
              <a:buFont typeface="Times New Roman" pitchFamily="18" charset="0"/>
              <a:buNone/>
              <a:defRPr/>
            </a:pPr>
            <a:r>
              <a:rPr lang="en-US" dirty="0" smtClean="0">
                <a:solidFill>
                  <a:srgbClr val="FF0000"/>
                </a:solidFill>
                <a:ea typeface="+mn-ea"/>
                <a:cs typeface="+mn-cs"/>
              </a:rPr>
              <a:t>4. Conduct investigations of complex problems</a:t>
            </a:r>
            <a:r>
              <a:rPr lang="en-US" dirty="0" smtClean="0">
                <a:ea typeface="+mn-ea"/>
                <a:cs typeface="+mn-cs"/>
              </a:rPr>
              <a:t>: Use research-based knowledge and research methods including design of experiments, analysis and interpretation of data, and synthesis of t h e information to provide valid conclusions.</a:t>
            </a:r>
          </a:p>
          <a:p>
            <a:pPr lvl="1" algn="just">
              <a:spcBef>
                <a:spcPts val="0"/>
              </a:spcBef>
              <a:defRPr/>
            </a:pPr>
            <a:endParaRPr lang="en-US" sz="1800" dirty="0" smtClean="0">
              <a:ea typeface="+mn-ea"/>
              <a:cs typeface="+mn-cs"/>
            </a:endParaRPr>
          </a:p>
          <a:p>
            <a:pPr>
              <a:defRPr/>
            </a:pPr>
            <a:endParaRPr lang="en-US" sz="2000" dirty="0" smtClean="0"/>
          </a:p>
          <a:p>
            <a:pPr>
              <a:defRPr/>
            </a:pPr>
            <a:endParaRPr lang="en-US" sz="2000" dirty="0" smtClean="0"/>
          </a:p>
        </p:txBody>
      </p:sp>
      <p:sp>
        <p:nvSpPr>
          <p:cNvPr id="55305" name="Line 8"/>
          <p:cNvSpPr>
            <a:spLocks noChangeShapeType="1"/>
          </p:cNvSpPr>
          <p:nvPr/>
        </p:nvSpPr>
        <p:spPr bwMode="auto">
          <a:xfrm flipV="1">
            <a:off x="609600" y="1295400"/>
            <a:ext cx="7515225" cy="46038"/>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4"/>
          <p:cNvSpPr>
            <a:spLocks noGrp="1"/>
          </p:cNvSpPr>
          <p:nvPr>
            <p:ph type="ftr" sz="quarter" idx="11"/>
          </p:nvPr>
        </p:nvSpPr>
        <p:spPr>
          <a:noFill/>
        </p:spPr>
        <p:txBody>
          <a:bodyPr/>
          <a:lstStyle/>
          <a:p>
            <a:r>
              <a:rPr lang="en-US" smtClean="0"/>
              <a:t>OBE    Dr.S.Viswanadha Raju, Professor of CSE ,JNTUH</a:t>
            </a:r>
          </a:p>
        </p:txBody>
      </p:sp>
      <p:sp>
        <p:nvSpPr>
          <p:cNvPr id="5632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632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632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632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8919"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26632" name="Rectangle 7"/>
          <p:cNvSpPr>
            <a:spLocks noGrp="1" noChangeArrowheads="1"/>
          </p:cNvSpPr>
          <p:nvPr>
            <p:ph type="body" idx="1"/>
          </p:nvPr>
        </p:nvSpPr>
        <p:spPr>
          <a:xfrm>
            <a:off x="381000" y="1295400"/>
            <a:ext cx="8382000" cy="4992688"/>
          </a:xfrm>
        </p:spPr>
        <p:txBody>
          <a:bodyPr/>
          <a:lstStyle/>
          <a:p>
            <a:pPr lvl="1" algn="just">
              <a:spcBef>
                <a:spcPts val="0"/>
              </a:spcBef>
              <a:defRPr/>
            </a:pPr>
            <a:endParaRPr lang="en-US" sz="1800" dirty="0" smtClean="0">
              <a:ea typeface="+mn-ea"/>
              <a:cs typeface="+mn-cs"/>
            </a:endParaRPr>
          </a:p>
          <a:p>
            <a:pPr lvl="1" algn="just">
              <a:spcBef>
                <a:spcPts val="0"/>
              </a:spcBef>
              <a:buFont typeface="Times New Roman" pitchFamily="18" charset="0"/>
              <a:buNone/>
              <a:defRPr/>
            </a:pPr>
            <a:r>
              <a:rPr lang="en-US" dirty="0" smtClean="0">
                <a:solidFill>
                  <a:srgbClr val="FF0000"/>
                </a:solidFill>
                <a:ea typeface="+mn-ea"/>
                <a:cs typeface="+mn-cs"/>
              </a:rPr>
              <a:t>5. Modern tool usage</a:t>
            </a:r>
            <a:r>
              <a:rPr lang="en-US" dirty="0" smtClean="0">
                <a:ea typeface="+mn-ea"/>
                <a:cs typeface="+mn-cs"/>
              </a:rPr>
              <a:t>: Create, select, and apply appropriate techniques,  	resources, and modern engineering and IT tools including prediction and modeling to complex engineering activities with an understanding of the limitations.</a:t>
            </a:r>
          </a:p>
          <a:p>
            <a:pPr lvl="1" algn="just">
              <a:spcBef>
                <a:spcPts val="0"/>
              </a:spcBef>
              <a:defRPr/>
            </a:pPr>
            <a:endParaRPr lang="en-US" dirty="0" smtClean="0">
              <a:ea typeface="+mn-ea"/>
              <a:cs typeface="+mn-cs"/>
            </a:endParaRPr>
          </a:p>
          <a:p>
            <a:pPr lvl="1" algn="just">
              <a:spcBef>
                <a:spcPts val="0"/>
              </a:spcBef>
              <a:buFont typeface="Times New Roman" pitchFamily="18" charset="0"/>
              <a:buNone/>
              <a:defRPr/>
            </a:pPr>
            <a:r>
              <a:rPr lang="en-US" dirty="0" smtClean="0">
                <a:solidFill>
                  <a:srgbClr val="FF0000"/>
                </a:solidFill>
                <a:ea typeface="+mn-ea"/>
                <a:cs typeface="+mn-cs"/>
              </a:rPr>
              <a:t>6. The engineer and society</a:t>
            </a:r>
            <a:r>
              <a:rPr lang="en-US" dirty="0" smtClean="0">
                <a:ea typeface="+mn-ea"/>
                <a:cs typeface="+mn-cs"/>
              </a:rPr>
              <a:t>: Apply reasoning informed by the contextual 	Knowledge to assess societal, health, </a:t>
            </a:r>
            <a:r>
              <a:rPr lang="en-US" dirty="0" err="1" smtClean="0">
                <a:ea typeface="+mn-ea"/>
                <a:cs typeface="+mn-cs"/>
              </a:rPr>
              <a:t>safety,legal</a:t>
            </a:r>
            <a:r>
              <a:rPr lang="en-US" dirty="0" smtClean="0">
                <a:ea typeface="+mn-ea"/>
                <a:cs typeface="+mn-cs"/>
              </a:rPr>
              <a:t>, and cultural issues and the  Consequent responsibilities relevant to the professional engineering practice.</a:t>
            </a:r>
          </a:p>
          <a:p>
            <a:pPr>
              <a:defRPr/>
            </a:pPr>
            <a:endParaRPr lang="en-US" sz="2800" dirty="0" smtClean="0"/>
          </a:p>
          <a:p>
            <a:pPr>
              <a:defRPr/>
            </a:pPr>
            <a:endParaRPr lang="en-US" sz="2000" dirty="0" smtClean="0"/>
          </a:p>
        </p:txBody>
      </p:sp>
      <p:sp>
        <p:nvSpPr>
          <p:cNvPr id="5632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4"/>
          <p:cNvSpPr>
            <a:spLocks noGrp="1"/>
          </p:cNvSpPr>
          <p:nvPr>
            <p:ph type="ftr" sz="quarter" idx="11"/>
          </p:nvPr>
        </p:nvSpPr>
        <p:spPr>
          <a:noFill/>
        </p:spPr>
        <p:txBody>
          <a:bodyPr/>
          <a:lstStyle/>
          <a:p>
            <a:r>
              <a:rPr lang="en-US" smtClean="0"/>
              <a:t>OBE    Dr.S.Viswanadha Raju, Professor of CSE ,JNTUH</a:t>
            </a:r>
          </a:p>
        </p:txBody>
      </p:sp>
      <p:sp>
        <p:nvSpPr>
          <p:cNvPr id="5734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734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734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735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9943"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27656" name="Rectangle 7"/>
          <p:cNvSpPr>
            <a:spLocks noGrp="1" noChangeArrowheads="1"/>
          </p:cNvSpPr>
          <p:nvPr>
            <p:ph type="body" idx="1"/>
          </p:nvPr>
        </p:nvSpPr>
        <p:spPr>
          <a:xfrm>
            <a:off x="457200" y="1295400"/>
            <a:ext cx="8382000" cy="4992688"/>
          </a:xfrm>
        </p:spPr>
        <p:txBody>
          <a:bodyPr/>
          <a:lstStyle/>
          <a:p>
            <a:pPr lvl="1" algn="just">
              <a:buFont typeface="Times New Roman" pitchFamily="18" charset="0"/>
              <a:buNone/>
              <a:defRPr/>
            </a:pPr>
            <a:r>
              <a:rPr lang="en-US" sz="3200" dirty="0" smtClean="0">
                <a:solidFill>
                  <a:srgbClr val="FF0000"/>
                </a:solidFill>
                <a:ea typeface="+mn-ea"/>
                <a:cs typeface="+mn-cs"/>
              </a:rPr>
              <a:t>7.Environment and sustainability: </a:t>
            </a:r>
            <a:r>
              <a:rPr lang="en-US" sz="3200" dirty="0" smtClean="0">
                <a:ea typeface="+mn-ea"/>
                <a:cs typeface="+mn-cs"/>
              </a:rPr>
              <a:t>Understand the impact of t h e professional engineering solutions in societal and environmental  contexts, and demonstrate the knowledge of, and need for sustainable development.</a:t>
            </a:r>
          </a:p>
          <a:p>
            <a:pPr algn="just">
              <a:defRPr/>
            </a:pPr>
            <a:endParaRPr lang="en-US" dirty="0" smtClean="0"/>
          </a:p>
          <a:p>
            <a:pPr lvl="1" algn="just">
              <a:buFont typeface="Times New Roman" pitchFamily="18" charset="0"/>
              <a:buNone/>
              <a:defRPr/>
            </a:pPr>
            <a:r>
              <a:rPr lang="en-US" sz="3200" dirty="0" smtClean="0">
                <a:solidFill>
                  <a:srgbClr val="FF0000"/>
                </a:solidFill>
                <a:ea typeface="+mn-ea"/>
                <a:cs typeface="+mn-cs"/>
              </a:rPr>
              <a:t>8. Ethics: </a:t>
            </a:r>
            <a:r>
              <a:rPr lang="en-US" sz="3200" dirty="0" smtClean="0">
                <a:ea typeface="+mn-ea"/>
                <a:cs typeface="+mn-cs"/>
              </a:rPr>
              <a:t>Apply ethical principles and commit to professional ethics and responsibilities and norms of the engineering practice.</a:t>
            </a:r>
          </a:p>
          <a:p>
            <a:pPr algn="just">
              <a:defRPr/>
            </a:pPr>
            <a:endParaRPr lang="en-US" dirty="0" smtClean="0"/>
          </a:p>
          <a:p>
            <a:pPr lvl="1" algn="just">
              <a:defRPr/>
            </a:pPr>
            <a:endParaRPr lang="en-US" sz="1600" dirty="0" smtClean="0">
              <a:ea typeface="+mn-ea"/>
              <a:cs typeface="+mn-cs"/>
            </a:endParaRPr>
          </a:p>
          <a:p>
            <a:pPr algn="just">
              <a:defRPr/>
            </a:pPr>
            <a:endParaRPr lang="en-US" sz="2000" dirty="0" smtClean="0"/>
          </a:p>
        </p:txBody>
      </p:sp>
      <p:sp>
        <p:nvSpPr>
          <p:cNvPr id="5735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4"/>
          <p:cNvSpPr>
            <a:spLocks noGrp="1"/>
          </p:cNvSpPr>
          <p:nvPr>
            <p:ph type="ftr" sz="quarter" idx="11"/>
          </p:nvPr>
        </p:nvSpPr>
        <p:spPr>
          <a:noFill/>
        </p:spPr>
        <p:txBody>
          <a:bodyPr/>
          <a:lstStyle/>
          <a:p>
            <a:r>
              <a:rPr lang="en-US" smtClean="0"/>
              <a:t>OBE    Dr.S.Viswanadha Raju, Professor of CSE ,JNTUH</a:t>
            </a:r>
          </a:p>
        </p:txBody>
      </p:sp>
      <p:sp>
        <p:nvSpPr>
          <p:cNvPr id="5837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837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837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837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9943"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Programme Outcomes </a:t>
            </a:r>
          </a:p>
        </p:txBody>
      </p:sp>
      <p:sp>
        <p:nvSpPr>
          <p:cNvPr id="27656" name="Rectangle 7"/>
          <p:cNvSpPr>
            <a:spLocks noGrp="1" noChangeArrowheads="1"/>
          </p:cNvSpPr>
          <p:nvPr>
            <p:ph type="body" idx="1"/>
          </p:nvPr>
        </p:nvSpPr>
        <p:spPr>
          <a:xfrm>
            <a:off x="152400" y="1219200"/>
            <a:ext cx="8763000" cy="5105400"/>
          </a:xfrm>
        </p:spPr>
        <p:txBody>
          <a:bodyPr/>
          <a:lstStyle/>
          <a:p>
            <a:pPr lvl="1" algn="just">
              <a:buFont typeface="Times New Roman" pitchFamily="18" charset="0"/>
              <a:buNone/>
              <a:defRPr/>
            </a:pPr>
            <a:r>
              <a:rPr lang="en-US" sz="3200" dirty="0" smtClean="0">
                <a:solidFill>
                  <a:srgbClr val="FF0000"/>
                </a:solidFill>
                <a:ea typeface="+mn-ea"/>
                <a:cs typeface="+mn-cs"/>
              </a:rPr>
              <a:t>9. Individual and team work: </a:t>
            </a:r>
            <a:r>
              <a:rPr lang="en-US" sz="3200" dirty="0" smtClean="0">
                <a:ea typeface="+mn-ea"/>
                <a:cs typeface="+mn-cs"/>
              </a:rPr>
              <a:t>Function effectively as an individual, and as a member or leader in diverse teams, and in multidisciplinary  settings.</a:t>
            </a:r>
          </a:p>
          <a:p>
            <a:pPr lvl="1" algn="just">
              <a:buFont typeface="Times New Roman" pitchFamily="18" charset="0"/>
              <a:buNone/>
              <a:defRPr/>
            </a:pPr>
            <a:r>
              <a:rPr lang="en-US" sz="3200" dirty="0" smtClean="0">
                <a:solidFill>
                  <a:srgbClr val="FF0000"/>
                </a:solidFill>
              </a:rPr>
              <a:t>10. Communication</a:t>
            </a:r>
            <a:r>
              <a:rPr lang="en-US" sz="3200" dirty="0" smtClean="0"/>
              <a:t>: Communicate  effectively on complex  engineering   activities with the  engineering  community and with society at large, such as, being able to  comprehend  and write  effective reports and  design documentation, make effective   presentations,  and give and receive clear  instructions.</a:t>
            </a:r>
          </a:p>
          <a:p>
            <a:pPr lvl="1" algn="just">
              <a:defRPr/>
            </a:pPr>
            <a:endParaRPr lang="en-US" sz="1600" dirty="0" smtClean="0">
              <a:ea typeface="+mn-ea"/>
              <a:cs typeface="+mn-cs"/>
            </a:endParaRPr>
          </a:p>
          <a:p>
            <a:pPr algn="just">
              <a:defRPr/>
            </a:pPr>
            <a:endParaRPr lang="en-US" sz="2000" dirty="0" smtClean="0"/>
          </a:p>
        </p:txBody>
      </p:sp>
      <p:sp>
        <p:nvSpPr>
          <p:cNvPr id="5837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p>
            <a:r>
              <a:rPr lang="en-US" smtClean="0"/>
              <a:t>OBE    Dr.S.Viswanadha Raju, Professor of CSE ,JNTUH</a:t>
            </a:r>
          </a:p>
        </p:txBody>
      </p:sp>
      <p:sp>
        <p:nvSpPr>
          <p:cNvPr id="5939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939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939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939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0967"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b="1" dirty="0" smtClean="0">
                <a:solidFill>
                  <a:srgbClr val="CC00CC"/>
                </a:solidFill>
              </a:rPr>
              <a:t>Programme Outcomes </a:t>
            </a:r>
          </a:p>
        </p:txBody>
      </p:sp>
      <p:sp>
        <p:nvSpPr>
          <p:cNvPr id="28680" name="Rectangle 7"/>
          <p:cNvSpPr>
            <a:spLocks noGrp="1" noChangeArrowheads="1"/>
          </p:cNvSpPr>
          <p:nvPr>
            <p:ph type="body" idx="1"/>
          </p:nvPr>
        </p:nvSpPr>
        <p:spPr>
          <a:xfrm>
            <a:off x="228600" y="1219200"/>
            <a:ext cx="8610600" cy="5068888"/>
          </a:xfrm>
        </p:spPr>
        <p:txBody>
          <a:bodyPr/>
          <a:lstStyle/>
          <a:p>
            <a:pPr lvl="1" algn="just">
              <a:buFont typeface="Times New Roman" pitchFamily="18" charset="0"/>
              <a:buNone/>
              <a:defRPr/>
            </a:pPr>
            <a:r>
              <a:rPr lang="en-US" sz="3000" dirty="0" smtClean="0">
                <a:solidFill>
                  <a:srgbClr val="FF0000"/>
                </a:solidFill>
                <a:ea typeface="+mn-ea"/>
                <a:cs typeface="+mn-cs"/>
              </a:rPr>
              <a:t>11. Project  management  and finance</a:t>
            </a:r>
            <a:r>
              <a:rPr lang="en-US" sz="3000" dirty="0" smtClean="0">
                <a:ea typeface="+mn-ea"/>
                <a:cs typeface="+mn-cs"/>
              </a:rPr>
              <a:t>:  Demonstrate  knowledge and  	understanding  of  t h e  engineering  and management  principles and apply     these to  one ‘s own work, as a  member and leader in a team, to  manage projects and in multidisciplinary environments.</a:t>
            </a:r>
          </a:p>
          <a:p>
            <a:pPr lvl="1" algn="just">
              <a:buFont typeface="Times New Roman" pitchFamily="18" charset="0"/>
              <a:buNone/>
              <a:defRPr/>
            </a:pPr>
            <a:r>
              <a:rPr lang="en-US" sz="3000" dirty="0" smtClean="0">
                <a:solidFill>
                  <a:srgbClr val="FF0000"/>
                </a:solidFill>
                <a:ea typeface="+mn-ea"/>
                <a:cs typeface="+mn-cs"/>
              </a:rPr>
              <a:t>12. Life-long learning</a:t>
            </a:r>
            <a:r>
              <a:rPr lang="en-US" sz="3000" dirty="0" smtClean="0">
                <a:ea typeface="+mn-ea"/>
                <a:cs typeface="+mn-cs"/>
              </a:rPr>
              <a:t>: Recognize the need for, and have the  Preparation and ability to engage  in independent  and life-long learning in the broadest context of technological  change</a:t>
            </a:r>
          </a:p>
          <a:p>
            <a:pPr lvl="1" algn="just">
              <a:buFont typeface="Times New Roman" pitchFamily="18" charset="0"/>
              <a:buNone/>
              <a:defRPr/>
            </a:pPr>
            <a:endParaRPr lang="en-US" dirty="0" smtClean="0">
              <a:ea typeface="+mn-ea"/>
              <a:cs typeface="+mn-cs"/>
            </a:endParaRPr>
          </a:p>
          <a:p>
            <a:pPr>
              <a:defRPr/>
            </a:pPr>
            <a:endParaRPr lang="en-US" sz="2000" dirty="0" smtClean="0"/>
          </a:p>
        </p:txBody>
      </p:sp>
      <p:sp>
        <p:nvSpPr>
          <p:cNvPr id="5940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smtClean="0"/>
              <a:t>OBE    Dr.S.Viswanadha Raju, Professor of CSE ,JNTUH</a:t>
            </a:r>
          </a:p>
        </p:txBody>
      </p:sp>
      <p:sp>
        <p:nvSpPr>
          <p:cNvPr id="512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512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7" name="Rectangle 6"/>
          <p:cNvSpPr>
            <a:spLocks noGrp="1" noChangeArrowheads="1"/>
          </p:cNvSpPr>
          <p:nvPr>
            <p:ph type="title"/>
          </p:nvPr>
        </p:nvSpPr>
        <p:spPr>
          <a:xfrm>
            <a:off x="685800" y="533400"/>
            <a:ext cx="7185025" cy="5334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What is OBE</a:t>
            </a:r>
          </a:p>
        </p:txBody>
      </p:sp>
      <p:sp>
        <p:nvSpPr>
          <p:cNvPr id="5128" name="Rectangle 7"/>
          <p:cNvSpPr>
            <a:spLocks noGrp="1" noChangeArrowheads="1"/>
          </p:cNvSpPr>
          <p:nvPr>
            <p:ph type="body" idx="1"/>
          </p:nvPr>
        </p:nvSpPr>
        <p:spPr>
          <a:xfrm>
            <a:off x="685800" y="1295400"/>
            <a:ext cx="7620000" cy="4992688"/>
          </a:xfrm>
          <a:ln>
            <a:solidFill>
              <a:schemeClr val="accent4">
                <a:lumMod val="50000"/>
              </a:schemeClr>
            </a:solidFill>
          </a:ln>
        </p:spPr>
        <p:style>
          <a:lnRef idx="0">
            <a:scrgbClr r="0" g="0" b="0"/>
          </a:lnRef>
          <a:fillRef idx="1001">
            <a:schemeClr val="lt1"/>
          </a:fillRef>
          <a:effectRef idx="0">
            <a:scrgbClr r="0" g="0" b="0"/>
          </a:effectRef>
          <a:fontRef idx="major"/>
        </p:style>
        <p:txBody>
          <a:bodyPr/>
          <a:lstStyle/>
          <a:p>
            <a:pPr algn="ctr">
              <a:lnSpc>
                <a:spcPct val="105000"/>
              </a:lnSpc>
              <a:buFont typeface="Times New Roman" pitchFamily="18" charset="0"/>
              <a:buNone/>
              <a:defRPr/>
            </a:pPr>
            <a:r>
              <a:rPr lang="en-US" sz="2000" b="1" dirty="0" smtClean="0">
                <a:solidFill>
                  <a:schemeClr val="tx2"/>
                </a:solidFill>
              </a:rPr>
              <a:t>IT’S NOT WHAT WE TEACH, </a:t>
            </a:r>
            <a:br>
              <a:rPr lang="en-US" sz="2000" b="1" dirty="0" smtClean="0">
                <a:solidFill>
                  <a:schemeClr val="tx2"/>
                </a:solidFill>
              </a:rPr>
            </a:br>
            <a:endParaRPr lang="en-US" sz="2000" b="1" dirty="0" smtClean="0">
              <a:solidFill>
                <a:schemeClr val="tx2"/>
              </a:solidFill>
            </a:endParaRPr>
          </a:p>
          <a:p>
            <a:pPr algn="ctr">
              <a:lnSpc>
                <a:spcPct val="105000"/>
              </a:lnSpc>
              <a:buFont typeface="Times New Roman" pitchFamily="18" charset="0"/>
              <a:buNone/>
              <a:defRPr/>
            </a:pPr>
            <a:r>
              <a:rPr lang="en-US" sz="3600" b="1" dirty="0" smtClean="0">
                <a:solidFill>
                  <a:schemeClr val="tx2"/>
                </a:solidFill>
              </a:rPr>
              <a:t>IT’S WHAT </a:t>
            </a:r>
            <a:r>
              <a:rPr lang="en-US" sz="3600" b="1" u="sng" dirty="0" smtClean="0">
                <a:solidFill>
                  <a:srgbClr val="FF0000"/>
                </a:solidFill>
              </a:rPr>
              <a:t>YOU LEARN</a:t>
            </a:r>
            <a:r>
              <a:rPr lang="en-US" sz="3600" dirty="0" smtClean="0"/>
              <a:t> </a:t>
            </a:r>
          </a:p>
          <a:p>
            <a:pPr algn="ctr">
              <a:lnSpc>
                <a:spcPct val="105000"/>
              </a:lnSpc>
              <a:buFont typeface="Times New Roman" pitchFamily="18" charset="0"/>
              <a:buNone/>
              <a:defRPr/>
            </a:pPr>
            <a:endParaRPr lang="en-US" sz="2000" dirty="0" smtClean="0"/>
          </a:p>
          <a:p>
            <a:pPr algn="just">
              <a:lnSpc>
                <a:spcPct val="105000"/>
              </a:lnSpc>
              <a:buFont typeface="Times New Roman" pitchFamily="18" charset="0"/>
              <a:buNone/>
              <a:defRPr/>
            </a:pPr>
            <a:r>
              <a:rPr lang="en-US" sz="2000" dirty="0" smtClean="0"/>
              <a:t>	</a:t>
            </a:r>
            <a:r>
              <a:rPr lang="en-US" dirty="0" smtClean="0"/>
              <a:t>Outcome-Based Education (OBE) is an education approach that focuses on the </a:t>
            </a:r>
            <a:r>
              <a:rPr lang="en-US" dirty="0" smtClean="0">
                <a:solidFill>
                  <a:srgbClr val="FF0000"/>
                </a:solidFill>
              </a:rPr>
              <a:t>graduate attributes </a:t>
            </a:r>
            <a:r>
              <a:rPr lang="en-US" dirty="0" smtClean="0"/>
              <a:t>or </a:t>
            </a:r>
            <a:r>
              <a:rPr lang="en-US" dirty="0" smtClean="0">
                <a:solidFill>
                  <a:srgbClr val="FF0000"/>
                </a:solidFill>
              </a:rPr>
              <a:t>outcomes</a:t>
            </a:r>
            <a:r>
              <a:rPr lang="en-US" dirty="0" smtClean="0"/>
              <a:t> after completing an academic </a:t>
            </a:r>
            <a:r>
              <a:rPr lang="en-US" dirty="0" err="1" smtClean="0"/>
              <a:t>programme</a:t>
            </a:r>
            <a:r>
              <a:rPr lang="en-US" dirty="0" smtClean="0"/>
              <a:t> - Barr et al., 2006; </a:t>
            </a:r>
            <a:r>
              <a:rPr lang="en-US" dirty="0" err="1" smtClean="0"/>
              <a:t>Mansor</a:t>
            </a:r>
            <a:r>
              <a:rPr lang="en-US" dirty="0" smtClean="0"/>
              <a:t> et al., 2008. </a:t>
            </a:r>
          </a:p>
        </p:txBody>
      </p:sp>
      <p:sp>
        <p:nvSpPr>
          <p:cNvPr id="512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oter Placeholder 4"/>
          <p:cNvSpPr>
            <a:spLocks noGrp="1"/>
          </p:cNvSpPr>
          <p:nvPr>
            <p:ph type="ftr" sz="quarter" idx="11"/>
          </p:nvPr>
        </p:nvSpPr>
        <p:spPr>
          <a:noFill/>
        </p:spPr>
        <p:txBody>
          <a:bodyPr/>
          <a:lstStyle/>
          <a:p>
            <a:r>
              <a:rPr lang="en-US" smtClean="0"/>
              <a:t>OBE    Dr.S.Viswanadha Raju, Professor of CSE ,JNTUH</a:t>
            </a:r>
          </a:p>
        </p:txBody>
      </p:sp>
      <p:sp>
        <p:nvSpPr>
          <p:cNvPr id="6041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042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042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042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0967" name="Rectangle 6"/>
          <p:cNvSpPr>
            <a:spLocks noGrp="1" noChangeArrowheads="1"/>
          </p:cNvSpPr>
          <p:nvPr>
            <p:ph type="title"/>
          </p:nvPr>
        </p:nvSpPr>
        <p:spPr>
          <a:xfrm>
            <a:off x="685800" y="533400"/>
            <a:ext cx="7467600" cy="685800"/>
          </a:xfrm>
        </p:spPr>
        <p:style>
          <a:lnRef idx="0">
            <a:scrgbClr r="0" g="0" b="0"/>
          </a:lnRef>
          <a:fillRef idx="1001">
            <a:schemeClr val="lt1"/>
          </a:fillRef>
          <a:effectRef idx="0">
            <a:scrgbClr r="0" g="0" b="0"/>
          </a:effectRef>
          <a:fontRef idx="major"/>
        </p:style>
        <p:txBody>
          <a:bodyPr/>
          <a:lstStyle/>
          <a:p>
            <a:pPr>
              <a:defRPr/>
            </a:pPr>
            <a:r>
              <a:rPr lang="en-US" b="1" dirty="0" smtClean="0">
                <a:solidFill>
                  <a:srgbClr val="CC00CC"/>
                </a:solidFill>
              </a:rPr>
              <a:t>Programme Outcomes </a:t>
            </a:r>
          </a:p>
        </p:txBody>
      </p:sp>
      <p:sp>
        <p:nvSpPr>
          <p:cNvPr id="28680" name="Rectangle 7"/>
          <p:cNvSpPr>
            <a:spLocks noGrp="1" noChangeArrowheads="1"/>
          </p:cNvSpPr>
          <p:nvPr>
            <p:ph type="body" idx="1"/>
          </p:nvPr>
        </p:nvSpPr>
        <p:spPr>
          <a:xfrm>
            <a:off x="457200" y="1447800"/>
            <a:ext cx="8382000" cy="4840288"/>
          </a:xfrm>
        </p:spPr>
        <p:txBody>
          <a:bodyPr/>
          <a:lstStyle/>
          <a:p>
            <a:pPr lvl="1">
              <a:buFont typeface="Times New Roman" pitchFamily="18" charset="0"/>
              <a:buNone/>
              <a:defRPr/>
            </a:pPr>
            <a:endParaRPr lang="en-US" sz="2000" dirty="0" smtClean="0">
              <a:ea typeface="+mn-ea"/>
              <a:cs typeface="+mn-cs"/>
            </a:endParaRPr>
          </a:p>
          <a:p>
            <a:pPr>
              <a:defRPr/>
            </a:pPr>
            <a:r>
              <a:rPr lang="en-US" dirty="0" smtClean="0">
                <a:solidFill>
                  <a:schemeClr val="accent4">
                    <a:lumMod val="60000"/>
                    <a:lumOff val="40000"/>
                  </a:schemeClr>
                </a:solidFill>
              </a:rPr>
              <a:t>Programs Outcomes are outcomes (1) through (12) </a:t>
            </a:r>
            <a:r>
              <a:rPr lang="en-US" dirty="0" smtClean="0">
                <a:solidFill>
                  <a:srgbClr val="C00000"/>
                </a:solidFill>
              </a:rPr>
              <a:t>plus any additional outcomes </a:t>
            </a:r>
            <a:r>
              <a:rPr lang="en-US" dirty="0" smtClean="0">
                <a:solidFill>
                  <a:schemeClr val="accent4">
                    <a:lumMod val="60000"/>
                    <a:lumOff val="40000"/>
                  </a:schemeClr>
                </a:solidFill>
              </a:rPr>
              <a:t>that may be articulated by the program.</a:t>
            </a:r>
          </a:p>
          <a:p>
            <a:pPr marL="922338" lvl="1" indent="-465138" algn="just">
              <a:spcBef>
                <a:spcPts val="1200"/>
              </a:spcBef>
              <a:buFont typeface="Calibri" pitchFamily="34" charset="0"/>
              <a:buChar char="•"/>
              <a:defRPr/>
            </a:pPr>
            <a:r>
              <a:rPr lang="en-US" sz="3200" dirty="0" smtClean="0">
                <a:solidFill>
                  <a:schemeClr val="accent4">
                    <a:lumMod val="60000"/>
                    <a:lumOff val="40000"/>
                  </a:schemeClr>
                </a:solidFill>
              </a:rPr>
              <a:t>The phrases that define the outcomes begin with the action verbs: </a:t>
            </a:r>
          </a:p>
          <a:p>
            <a:pPr marL="1311275" lvl="1" indent="-388938" algn="just">
              <a:spcBef>
                <a:spcPts val="1200"/>
              </a:spcBef>
              <a:buFont typeface="Calibri" pitchFamily="34" charset="0"/>
              <a:buChar char="‒"/>
              <a:defRPr/>
            </a:pPr>
            <a:r>
              <a:rPr lang="en-US" sz="3200" b="1" dirty="0" smtClean="0">
                <a:solidFill>
                  <a:srgbClr val="FF0066"/>
                </a:solidFill>
              </a:rPr>
              <a:t>define, calculate, estimate, and outline</a:t>
            </a:r>
            <a:endParaRPr lang="en-US" sz="3200" dirty="0" smtClean="0"/>
          </a:p>
        </p:txBody>
      </p:sp>
      <p:sp>
        <p:nvSpPr>
          <p:cNvPr id="6042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4"/>
          <p:cNvSpPr>
            <a:spLocks noGrp="1"/>
          </p:cNvSpPr>
          <p:nvPr>
            <p:ph type="ftr" sz="quarter" idx="11"/>
          </p:nvPr>
        </p:nvSpPr>
        <p:spPr>
          <a:noFill/>
        </p:spPr>
        <p:txBody>
          <a:bodyPr/>
          <a:lstStyle/>
          <a:p>
            <a:r>
              <a:rPr lang="en-US" smtClean="0"/>
              <a:t>OBE    Dr.S.Viswanadha Raju, Professor of CSE ,JNTUH</a:t>
            </a:r>
          </a:p>
        </p:txBody>
      </p:sp>
      <p:sp>
        <p:nvSpPr>
          <p:cNvPr id="6144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144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144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144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29703" name="Rectangle 6"/>
          <p:cNvSpPr>
            <a:spLocks noGrp="1" noChangeArrowheads="1"/>
          </p:cNvSpPr>
          <p:nvPr>
            <p:ph type="title"/>
          </p:nvPr>
        </p:nvSpPr>
        <p:spPr>
          <a:xfrm>
            <a:off x="685800" y="533400"/>
            <a:ext cx="7924800" cy="685800"/>
          </a:xfrm>
        </p:spPr>
        <p:style>
          <a:lnRef idx="0">
            <a:scrgbClr r="0" g="0" b="0"/>
          </a:lnRef>
          <a:fillRef idx="1001">
            <a:schemeClr val="lt1"/>
          </a:fillRef>
          <a:effectRef idx="0">
            <a:scrgbClr r="0" g="0" b="0"/>
          </a:effectRef>
          <a:fontRef idx="major"/>
        </p:style>
        <p:txBody>
          <a:bodyPr/>
          <a:lstStyle/>
          <a:p>
            <a:pPr marL="398463" indent="-398463">
              <a:defRPr/>
            </a:pPr>
            <a:r>
              <a:rPr lang="en-US" sz="3600" b="1" dirty="0" smtClean="0">
                <a:solidFill>
                  <a:srgbClr val="CC00CC"/>
                </a:solidFill>
              </a:rPr>
              <a:t>Mapping POs to PEOs</a:t>
            </a:r>
            <a:endParaRPr lang="en-US" sz="3600" b="1" dirty="0">
              <a:solidFill>
                <a:srgbClr val="CC00CC"/>
              </a:solidFill>
            </a:endParaRPr>
          </a:p>
        </p:txBody>
      </p:sp>
      <p:sp>
        <p:nvSpPr>
          <p:cNvPr id="29704" name="Rectangle 7"/>
          <p:cNvSpPr>
            <a:spLocks noGrp="1" noChangeArrowheads="1"/>
          </p:cNvSpPr>
          <p:nvPr>
            <p:ph type="body" idx="1"/>
          </p:nvPr>
        </p:nvSpPr>
        <p:spPr>
          <a:xfrm>
            <a:off x="381000" y="1295400"/>
            <a:ext cx="8534400" cy="4992688"/>
          </a:xfrm>
        </p:spPr>
        <p:txBody>
          <a:bodyPr/>
          <a:lstStyle/>
          <a:p>
            <a:pPr marL="515938" indent="-515938" algn="just">
              <a:spcBef>
                <a:spcPts val="1200"/>
              </a:spcBef>
              <a:buFont typeface="Times New Roman" pitchFamily="18" charset="0"/>
              <a:buBlip>
                <a:blip r:embed="rId3"/>
              </a:buBlip>
              <a:defRPr/>
            </a:pPr>
            <a:r>
              <a:rPr lang="en-US" dirty="0" smtClean="0">
                <a:solidFill>
                  <a:schemeClr val="accent4">
                    <a:lumMod val="60000"/>
                    <a:lumOff val="40000"/>
                  </a:schemeClr>
                </a:solidFill>
              </a:rPr>
              <a:t>How does one develop program objectives and program outcomes? </a:t>
            </a:r>
          </a:p>
          <a:p>
            <a:pPr marL="515938" indent="-515938" algn="just">
              <a:spcBef>
                <a:spcPts val="1200"/>
              </a:spcBef>
              <a:buFont typeface="Times New Roman" pitchFamily="18" charset="0"/>
              <a:buBlip>
                <a:blip r:embed="rId3"/>
              </a:buBlip>
              <a:defRPr/>
            </a:pPr>
            <a:r>
              <a:rPr lang="en-US" dirty="0" smtClean="0">
                <a:solidFill>
                  <a:schemeClr val="accent4">
                    <a:lumMod val="60000"/>
                    <a:lumOff val="40000"/>
                  </a:schemeClr>
                </a:solidFill>
              </a:rPr>
              <a:t>Is this a </a:t>
            </a:r>
            <a:r>
              <a:rPr lang="en-US" dirty="0" smtClean="0">
                <a:solidFill>
                  <a:srgbClr val="FF0000"/>
                </a:solidFill>
              </a:rPr>
              <a:t>chicken</a:t>
            </a:r>
            <a:r>
              <a:rPr lang="en-US" dirty="0" smtClean="0">
                <a:solidFill>
                  <a:schemeClr val="accent4">
                    <a:lumMod val="60000"/>
                    <a:lumOff val="40000"/>
                  </a:schemeClr>
                </a:solidFill>
              </a:rPr>
              <a:t> and </a:t>
            </a:r>
            <a:r>
              <a:rPr lang="en-US" dirty="0" smtClean="0">
                <a:solidFill>
                  <a:srgbClr val="FF0000"/>
                </a:solidFill>
              </a:rPr>
              <a:t>egg</a:t>
            </a:r>
            <a:r>
              <a:rPr lang="en-US" dirty="0" smtClean="0">
                <a:solidFill>
                  <a:schemeClr val="accent4">
                    <a:lumMod val="60000"/>
                    <a:lumOff val="40000"/>
                  </a:schemeClr>
                </a:solidFill>
              </a:rPr>
              <a:t> type of question? </a:t>
            </a:r>
          </a:p>
          <a:p>
            <a:pPr marL="515938" indent="-515938" algn="just">
              <a:spcBef>
                <a:spcPts val="1200"/>
              </a:spcBef>
              <a:buFont typeface="Times New Roman" pitchFamily="18" charset="0"/>
              <a:buBlip>
                <a:blip r:embed="rId3"/>
              </a:buBlip>
              <a:defRPr/>
            </a:pPr>
            <a:r>
              <a:rPr lang="en-US" dirty="0" smtClean="0">
                <a:solidFill>
                  <a:schemeClr val="accent4">
                    <a:lumMod val="60000"/>
                    <a:lumOff val="40000"/>
                  </a:schemeClr>
                </a:solidFill>
              </a:rPr>
              <a:t>No, the program outcomes </a:t>
            </a:r>
            <a:r>
              <a:rPr lang="en-US" dirty="0" smtClean="0">
                <a:solidFill>
                  <a:srgbClr val="FF0000"/>
                </a:solidFill>
              </a:rPr>
              <a:t>derive</a:t>
            </a:r>
            <a:r>
              <a:rPr lang="en-US" dirty="0" smtClean="0">
                <a:solidFill>
                  <a:schemeClr val="accent4">
                    <a:lumMod val="60000"/>
                    <a:lumOff val="40000"/>
                  </a:schemeClr>
                </a:solidFill>
              </a:rPr>
              <a:t> from the program objectives.</a:t>
            </a:r>
          </a:p>
          <a:p>
            <a:pPr marL="515938" indent="-515938" algn="just">
              <a:spcBef>
                <a:spcPts val="1200"/>
              </a:spcBef>
              <a:buFont typeface="Times New Roman" pitchFamily="18" charset="0"/>
              <a:buBlip>
                <a:blip r:embed="rId3"/>
              </a:buBlip>
              <a:defRPr/>
            </a:pPr>
            <a:r>
              <a:rPr lang="en-US" dirty="0" smtClean="0">
                <a:solidFill>
                  <a:schemeClr val="accent4">
                    <a:lumMod val="60000"/>
                    <a:lumOff val="40000"/>
                  </a:schemeClr>
                </a:solidFill>
              </a:rPr>
              <a:t>POs must foster attainment of PEOs.</a:t>
            </a:r>
          </a:p>
          <a:p>
            <a:pPr marL="515938" indent="-515938" algn="just">
              <a:spcBef>
                <a:spcPts val="1200"/>
              </a:spcBef>
              <a:buFont typeface="Times New Roman" pitchFamily="18" charset="0"/>
              <a:buBlip>
                <a:blip r:embed="rId3"/>
              </a:buBlip>
              <a:defRPr/>
            </a:pPr>
            <a:r>
              <a:rPr lang="en-US" dirty="0" smtClean="0">
                <a:solidFill>
                  <a:schemeClr val="accent4">
                    <a:lumMod val="60000"/>
                    <a:lumOff val="40000"/>
                  </a:schemeClr>
                </a:solidFill>
              </a:rPr>
              <a:t>There is a hierarchy to the process and it is a top-down process that begins with the Program Objectives</a:t>
            </a:r>
            <a:r>
              <a:rPr lang="en-US" b="1" dirty="0" smtClean="0">
                <a:solidFill>
                  <a:srgbClr val="0000FF"/>
                </a:solidFill>
              </a:rPr>
              <a:t>.</a:t>
            </a:r>
          </a:p>
          <a:p>
            <a:pPr>
              <a:defRPr/>
            </a:pPr>
            <a:endParaRPr lang="en-US" dirty="0" smtClean="0"/>
          </a:p>
        </p:txBody>
      </p:sp>
      <p:sp>
        <p:nvSpPr>
          <p:cNvPr id="6144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p:spPr>
        <p:txBody>
          <a:bodyPr/>
          <a:lstStyle/>
          <a:p>
            <a:r>
              <a:rPr lang="en-US" smtClean="0"/>
              <a:t>OBE    Dr.S.Viswanadha Raju, Professor of CSE ,JNTUH</a:t>
            </a:r>
          </a:p>
        </p:txBody>
      </p:sp>
      <p:sp>
        <p:nvSpPr>
          <p:cNvPr id="6246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246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246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247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0727" name="Rectangle 6"/>
          <p:cNvSpPr>
            <a:spLocks noGrp="1" noChangeArrowheads="1"/>
          </p:cNvSpPr>
          <p:nvPr>
            <p:ph type="title"/>
          </p:nvPr>
        </p:nvSpPr>
        <p:spPr>
          <a:xfrm>
            <a:off x="914400" y="609600"/>
            <a:ext cx="7185025" cy="685800"/>
          </a:xfrm>
        </p:spPr>
        <p:style>
          <a:lnRef idx="0">
            <a:scrgbClr r="0" g="0" b="0"/>
          </a:lnRef>
          <a:fillRef idx="1001">
            <a:schemeClr val="lt1"/>
          </a:fillRef>
          <a:effectRef idx="0">
            <a:scrgbClr r="0" g="0" b="0"/>
          </a:effectRef>
          <a:fontRef idx="major"/>
        </p:style>
        <p:txBody>
          <a:bodyPr/>
          <a:lstStyle/>
          <a:p>
            <a:pPr>
              <a:defRPr/>
            </a:pPr>
            <a:r>
              <a:rPr lang="en-US" sz="3600" b="1" cap="all" dirty="0" smtClean="0">
                <a:solidFill>
                  <a:srgbClr val="CC00CC"/>
                </a:solidFill>
              </a:rPr>
              <a:t>MAPPING PEO</a:t>
            </a:r>
            <a:r>
              <a:rPr lang="en-US" sz="3600" b="1" dirty="0" smtClean="0">
                <a:solidFill>
                  <a:srgbClr val="CC00CC"/>
                </a:solidFill>
              </a:rPr>
              <a:t>s</a:t>
            </a:r>
            <a:r>
              <a:rPr lang="en-US" sz="3600" b="1" cap="all" dirty="0" smtClean="0">
                <a:solidFill>
                  <a:srgbClr val="CC00CC"/>
                </a:solidFill>
              </a:rPr>
              <a:t>  </a:t>
            </a:r>
            <a:r>
              <a:rPr lang="en-US" sz="3600" b="1" dirty="0" smtClean="0">
                <a:solidFill>
                  <a:srgbClr val="CC00CC"/>
                </a:solidFill>
              </a:rPr>
              <a:t>to P</a:t>
            </a:r>
            <a:r>
              <a:rPr lang="en-US" sz="3600" b="1" cap="all" dirty="0" smtClean="0">
                <a:solidFill>
                  <a:srgbClr val="CC00CC"/>
                </a:solidFill>
              </a:rPr>
              <a:t>o</a:t>
            </a:r>
            <a:r>
              <a:rPr lang="en-US" sz="3600" b="1" dirty="0" smtClean="0">
                <a:solidFill>
                  <a:srgbClr val="CC00CC"/>
                </a:solidFill>
              </a:rPr>
              <a:t>s</a:t>
            </a:r>
            <a:endParaRPr lang="en-US" sz="3600" dirty="0" smtClean="0">
              <a:solidFill>
                <a:srgbClr val="CC00CC"/>
              </a:solidFill>
            </a:endParaRPr>
          </a:p>
        </p:txBody>
      </p:sp>
      <p:sp>
        <p:nvSpPr>
          <p:cNvPr id="43016" name="Rectangle 7"/>
          <p:cNvSpPr>
            <a:spLocks noGrp="1" noChangeArrowheads="1"/>
          </p:cNvSpPr>
          <p:nvPr>
            <p:ph type="body" idx="1"/>
          </p:nvPr>
        </p:nvSpPr>
        <p:spPr>
          <a:xfrm>
            <a:off x="685800" y="1447800"/>
            <a:ext cx="7620000" cy="4840288"/>
          </a:xfrm>
        </p:spPr>
        <p:txBody>
          <a:bodyPr/>
          <a:lstStyle/>
          <a:p>
            <a:pPr marL="796925" indent="-398463" algn="just">
              <a:buFont typeface="Times New Roman" pitchFamily="18" charset="0"/>
              <a:buNone/>
              <a:defRPr/>
            </a:pPr>
            <a:r>
              <a:rPr lang="en-US" b="1" dirty="0" smtClean="0">
                <a:solidFill>
                  <a:schemeClr val="tx2">
                    <a:lumMod val="95000"/>
                    <a:lumOff val="5000"/>
                  </a:schemeClr>
                </a:solidFill>
              </a:rPr>
              <a:t>The mapping could be </a:t>
            </a:r>
            <a:r>
              <a:rPr lang="en-US" b="1" dirty="0" smtClean="0">
                <a:solidFill>
                  <a:srgbClr val="FF0066"/>
                </a:solidFill>
              </a:rPr>
              <a:t>,</a:t>
            </a:r>
            <a:r>
              <a:rPr lang="en-US" b="1" dirty="0" smtClean="0">
                <a:solidFill>
                  <a:srgbClr val="009900"/>
                </a:solidFill>
                <a:latin typeface="Bernard MT Condensed" pitchFamily="18" charset="0"/>
              </a:rPr>
              <a:t>one to many</a:t>
            </a:r>
            <a:r>
              <a:rPr lang="en-US" b="1" dirty="0" smtClean="0">
                <a:solidFill>
                  <a:srgbClr val="FF0066"/>
                </a:solidFill>
              </a:rPr>
              <a:t>, </a:t>
            </a:r>
            <a:r>
              <a:rPr lang="en-US" b="1" dirty="0" smtClean="0">
                <a:solidFill>
                  <a:srgbClr val="009900"/>
                </a:solidFill>
                <a:latin typeface="Bernard MT Condensed" pitchFamily="18" charset="0"/>
              </a:rPr>
              <a:t>many to one</a:t>
            </a:r>
            <a:r>
              <a:rPr lang="en-US" b="1" dirty="0" smtClean="0">
                <a:solidFill>
                  <a:srgbClr val="FF0066"/>
                </a:solidFill>
              </a:rPr>
              <a:t>, and </a:t>
            </a:r>
            <a:r>
              <a:rPr lang="en-US" b="1" dirty="0" smtClean="0">
                <a:solidFill>
                  <a:srgbClr val="009900"/>
                </a:solidFill>
                <a:latin typeface="Bernard MT Condensed" pitchFamily="18" charset="0"/>
              </a:rPr>
              <a:t>many to many </a:t>
            </a:r>
            <a:r>
              <a:rPr lang="en-US" b="1" dirty="0" smtClean="0">
                <a:solidFill>
                  <a:schemeClr val="tx2">
                    <a:lumMod val="95000"/>
                    <a:lumOff val="5000"/>
                  </a:schemeClr>
                </a:solidFill>
              </a:rPr>
              <a:t>parameters.</a:t>
            </a:r>
          </a:p>
        </p:txBody>
      </p:sp>
      <p:sp>
        <p:nvSpPr>
          <p:cNvPr id="6247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pic>
        <p:nvPicPr>
          <p:cNvPr id="30731" name="Picture 11"/>
          <p:cNvPicPr>
            <a:picLocks noChangeAspect="1" noChangeArrowheads="1"/>
          </p:cNvPicPr>
          <p:nvPr/>
        </p:nvPicPr>
        <p:blipFill>
          <a:blip r:embed="rId3"/>
          <a:srcRect/>
          <a:stretch>
            <a:fillRect/>
          </a:stretch>
        </p:blipFill>
        <p:spPr bwMode="auto">
          <a:xfrm>
            <a:off x="609600" y="2438400"/>
            <a:ext cx="7766050" cy="3833813"/>
          </a:xfrm>
          <a:prstGeom prst="rect">
            <a:avLst/>
          </a:prstGeom>
          <a:noFill/>
          <a:ln w="12700" cap="flat" cmpd="sng">
            <a:noFill/>
            <a:prstDash val="solid"/>
            <a:miter lim="800000"/>
            <a:headEnd type="none" w="sm" len="sm"/>
            <a:tailEnd type="none" w="sm" len="sm"/>
          </a:ln>
          <a:effectLst>
            <a:prstShdw prst="shdw17" dist="17961" dir="2700000">
              <a:schemeClr val="accent1">
                <a:gamma/>
                <a:shade val="60000"/>
                <a:invGamma/>
              </a:schemeClr>
            </a:prstShdw>
          </a:effectLst>
        </p:spPr>
      </p:pic>
    </p:spTree>
  </p:cSld>
  <p:clrMapOvr>
    <a:masterClrMapping/>
  </p:clrMapOvr>
  <p:transition>
    <p:split orient="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p:spPr>
        <p:txBody>
          <a:bodyPr/>
          <a:lstStyle/>
          <a:p>
            <a:r>
              <a:rPr lang="en-US" smtClean="0"/>
              <a:t>OBE    Dr.S.Viswanadha Raju, Professor of CSE ,JNTUH</a:t>
            </a:r>
          </a:p>
        </p:txBody>
      </p:sp>
      <p:sp>
        <p:nvSpPr>
          <p:cNvPr id="6349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349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349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349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1" name="Rectangle 6"/>
          <p:cNvSpPr>
            <a:spLocks noGrp="1" noChangeArrowheads="1"/>
          </p:cNvSpPr>
          <p:nvPr>
            <p:ph type="title"/>
          </p:nvPr>
        </p:nvSpPr>
        <p:spPr>
          <a:xfrm>
            <a:off x="685800" y="533400"/>
            <a:ext cx="7391400" cy="762000"/>
          </a:xfrm>
        </p:spPr>
        <p:style>
          <a:lnRef idx="0">
            <a:scrgbClr r="0" g="0" b="0"/>
          </a:lnRef>
          <a:fillRef idx="1001">
            <a:schemeClr val="lt1"/>
          </a:fillRef>
          <a:effectRef idx="0">
            <a:scrgbClr r="0" g="0" b="0"/>
          </a:effectRef>
          <a:fontRef idx="major"/>
        </p:style>
        <p:txBody>
          <a:bodyPr/>
          <a:lstStyle/>
          <a:p>
            <a:pPr>
              <a:defRPr/>
            </a:pPr>
            <a:r>
              <a:rPr lang="en-US" sz="3600" b="1" cap="all" dirty="0" smtClean="0">
                <a:solidFill>
                  <a:srgbClr val="CC00CC"/>
                </a:solidFill>
              </a:rPr>
              <a:t>CASE STUDIES</a:t>
            </a:r>
            <a:endParaRPr lang="en-US" sz="3600" b="1" dirty="0" smtClean="0">
              <a:solidFill>
                <a:srgbClr val="CC00CC"/>
              </a:solidFill>
            </a:endParaRPr>
          </a:p>
        </p:txBody>
      </p:sp>
      <p:sp>
        <p:nvSpPr>
          <p:cNvPr id="36872" name="Rectangle 7"/>
          <p:cNvSpPr>
            <a:spLocks noGrp="1" noChangeArrowheads="1"/>
          </p:cNvSpPr>
          <p:nvPr>
            <p:ph type="body" idx="1"/>
          </p:nvPr>
        </p:nvSpPr>
        <p:spPr>
          <a:xfrm>
            <a:off x="228600" y="1143000"/>
            <a:ext cx="8686800" cy="5715000"/>
          </a:xfrm>
        </p:spPr>
        <p:txBody>
          <a:bodyPr/>
          <a:lstStyle/>
          <a:p>
            <a:pPr marL="509588" indent="-509588" algn="just">
              <a:buFont typeface="Times New Roman" pitchFamily="18" charset="0"/>
              <a:buBlip>
                <a:blip r:embed="rId3"/>
              </a:buBlip>
              <a:defRPr/>
            </a:pPr>
            <a:r>
              <a:rPr lang="en-US" b="1" cap="all" dirty="0" err="1" smtClean="0">
                <a:solidFill>
                  <a:srgbClr val="C00000"/>
                </a:solidFill>
              </a:rPr>
              <a:t>Vision</a:t>
            </a:r>
            <a:r>
              <a:rPr lang="en-US" cap="all" dirty="0" err="1" smtClean="0">
                <a:solidFill>
                  <a:srgbClr val="C00000"/>
                </a:solidFill>
              </a:rPr>
              <a:t>:</a:t>
            </a:r>
            <a:r>
              <a:rPr lang="en-US" dirty="0" err="1" smtClean="0">
                <a:solidFill>
                  <a:schemeClr val="accent4">
                    <a:lumMod val="60000"/>
                    <a:lumOff val="40000"/>
                  </a:schemeClr>
                </a:solidFill>
              </a:rPr>
              <a:t>We</a:t>
            </a:r>
            <a:r>
              <a:rPr lang="en-US" dirty="0" smtClean="0">
                <a:solidFill>
                  <a:schemeClr val="accent4">
                    <a:lumMod val="60000"/>
                    <a:lumOff val="40000"/>
                  </a:schemeClr>
                </a:solidFill>
              </a:rPr>
              <a:t> provide society with people serving and problem solving professionals in </a:t>
            </a:r>
            <a:r>
              <a:rPr lang="en-US" dirty="0" smtClean="0">
                <a:solidFill>
                  <a:srgbClr val="FF00FF"/>
                </a:solidFill>
              </a:rPr>
              <a:t>Computer Engineering.</a:t>
            </a:r>
          </a:p>
          <a:p>
            <a:pPr marL="509588" indent="-509588" algn="just">
              <a:buFont typeface="Times New Roman" pitchFamily="18" charset="0"/>
              <a:buBlip>
                <a:blip r:embed="rId3"/>
              </a:buBlip>
              <a:defRPr/>
            </a:pPr>
            <a:r>
              <a:rPr lang="en-US" b="1" dirty="0" err="1" smtClean="0">
                <a:solidFill>
                  <a:srgbClr val="C00000"/>
                </a:solidFill>
              </a:rPr>
              <a:t>MISSION</a:t>
            </a:r>
            <a:r>
              <a:rPr lang="en-US" dirty="0" err="1" smtClean="0">
                <a:solidFill>
                  <a:srgbClr val="C00000"/>
                </a:solidFill>
              </a:rPr>
              <a:t>:</a:t>
            </a:r>
            <a:r>
              <a:rPr lang="en-US" dirty="0" err="1" smtClean="0">
                <a:solidFill>
                  <a:schemeClr val="accent4">
                    <a:lumMod val="60000"/>
                    <a:lumOff val="40000"/>
                  </a:schemeClr>
                </a:solidFill>
              </a:rPr>
              <a:t>To</a:t>
            </a:r>
            <a:r>
              <a:rPr lang="en-US" dirty="0" smtClean="0">
                <a:solidFill>
                  <a:schemeClr val="accent4">
                    <a:lumMod val="60000"/>
                    <a:lumOff val="40000"/>
                  </a:schemeClr>
                </a:solidFill>
              </a:rPr>
              <a:t> provide our society with high quality professionals having a strong education in </a:t>
            </a:r>
            <a:r>
              <a:rPr lang="en-US" dirty="0" smtClean="0">
                <a:solidFill>
                  <a:srgbClr val="FF00FF"/>
                </a:solidFill>
              </a:rPr>
              <a:t>Computer engineering</a:t>
            </a:r>
            <a:r>
              <a:rPr lang="en-US" dirty="0" smtClean="0">
                <a:solidFill>
                  <a:schemeClr val="accent4">
                    <a:lumMod val="60000"/>
                    <a:lumOff val="40000"/>
                  </a:schemeClr>
                </a:solidFill>
              </a:rPr>
              <a:t>; with rich </a:t>
            </a:r>
            <a:r>
              <a:rPr lang="en-US" dirty="0" smtClean="0">
                <a:solidFill>
                  <a:srgbClr val="FF00FF"/>
                </a:solidFill>
              </a:rPr>
              <a:t>cultural</a:t>
            </a:r>
            <a:r>
              <a:rPr lang="en-US" dirty="0" smtClean="0">
                <a:solidFill>
                  <a:schemeClr val="accent4">
                    <a:lumMod val="60000"/>
                    <a:lumOff val="40000"/>
                  </a:schemeClr>
                </a:solidFill>
              </a:rPr>
              <a:t>, </a:t>
            </a:r>
            <a:r>
              <a:rPr lang="en-US" dirty="0" smtClean="0">
                <a:solidFill>
                  <a:srgbClr val="FF00FF"/>
                </a:solidFill>
              </a:rPr>
              <a:t>ethical,</a:t>
            </a:r>
            <a:r>
              <a:rPr lang="en-US" dirty="0" smtClean="0">
                <a:solidFill>
                  <a:schemeClr val="accent4">
                    <a:lumMod val="60000"/>
                    <a:lumOff val="40000"/>
                  </a:schemeClr>
                </a:solidFill>
              </a:rPr>
              <a:t> </a:t>
            </a:r>
            <a:r>
              <a:rPr lang="en-US" dirty="0" smtClean="0">
                <a:solidFill>
                  <a:srgbClr val="FF00FF"/>
                </a:solidFill>
              </a:rPr>
              <a:t>environmental</a:t>
            </a:r>
            <a:r>
              <a:rPr lang="en-US" dirty="0" smtClean="0">
                <a:solidFill>
                  <a:schemeClr val="accent4">
                    <a:lumMod val="60000"/>
                    <a:lumOff val="40000"/>
                  </a:schemeClr>
                </a:solidFill>
              </a:rPr>
              <a:t>, and </a:t>
            </a:r>
            <a:r>
              <a:rPr lang="en-US" dirty="0" smtClean="0">
                <a:solidFill>
                  <a:srgbClr val="FF00FF"/>
                </a:solidFill>
              </a:rPr>
              <a:t>social sensitivities</a:t>
            </a:r>
            <a:r>
              <a:rPr lang="en-US" dirty="0" smtClean="0">
                <a:solidFill>
                  <a:schemeClr val="accent4">
                    <a:lumMod val="60000"/>
                    <a:lumOff val="40000"/>
                  </a:schemeClr>
                </a:solidFill>
              </a:rPr>
              <a:t>; capacity for </a:t>
            </a:r>
            <a:r>
              <a:rPr lang="en-US" dirty="0" smtClean="0">
                <a:solidFill>
                  <a:srgbClr val="FF00FF"/>
                </a:solidFill>
              </a:rPr>
              <a:t>critical thinking</a:t>
            </a:r>
            <a:r>
              <a:rPr lang="en-US" dirty="0" smtClean="0">
                <a:solidFill>
                  <a:schemeClr val="accent4">
                    <a:lumMod val="60000"/>
                    <a:lumOff val="40000"/>
                  </a:schemeClr>
                </a:solidFill>
              </a:rPr>
              <a:t>; and the </a:t>
            </a:r>
            <a:r>
              <a:rPr lang="en-US" dirty="0" smtClean="0">
                <a:solidFill>
                  <a:srgbClr val="FF00FF"/>
                </a:solidFill>
              </a:rPr>
              <a:t>entrepreneurial skills </a:t>
            </a:r>
            <a:r>
              <a:rPr lang="en-US" dirty="0" smtClean="0">
                <a:solidFill>
                  <a:schemeClr val="accent4">
                    <a:lumMod val="60000"/>
                    <a:lumOff val="40000"/>
                  </a:schemeClr>
                </a:solidFill>
              </a:rPr>
              <a:t>to solve </a:t>
            </a:r>
            <a:r>
              <a:rPr lang="en-US" dirty="0" smtClean="0">
                <a:solidFill>
                  <a:srgbClr val="FF00FF"/>
                </a:solidFill>
              </a:rPr>
              <a:t>computing problems.</a:t>
            </a:r>
          </a:p>
          <a:p>
            <a:pPr marL="1079500" indent="-569913" algn="just">
              <a:buFont typeface="Wingdings" pitchFamily="2" charset="2"/>
              <a:buChar char="Ø"/>
              <a:defRPr/>
            </a:pPr>
            <a:r>
              <a:rPr lang="en-US" sz="1600" b="1" dirty="0" smtClean="0">
                <a:solidFill>
                  <a:schemeClr val="accent4">
                    <a:lumMod val="60000"/>
                    <a:lumOff val="40000"/>
                  </a:schemeClr>
                </a:solidFill>
              </a:rPr>
              <a:t>Provide services to solve engineering problems as members of interdisciplinary teams.</a:t>
            </a:r>
            <a:endParaRPr lang="en-US" sz="1600" b="1" cap="all" dirty="0" smtClean="0">
              <a:solidFill>
                <a:schemeClr val="accent4">
                  <a:lumMod val="60000"/>
                  <a:lumOff val="40000"/>
                </a:schemeClr>
              </a:solidFill>
            </a:endParaRPr>
          </a:p>
          <a:p>
            <a:pPr marL="1079500" indent="-569913" algn="just">
              <a:buFont typeface="Wingdings" pitchFamily="2" charset="2"/>
              <a:buChar char="Ø"/>
              <a:defRPr/>
            </a:pPr>
            <a:endParaRPr lang="en-US" sz="2400" b="1" dirty="0" smtClean="0">
              <a:solidFill>
                <a:srgbClr val="FF0066"/>
              </a:solidFill>
            </a:endParaRPr>
          </a:p>
        </p:txBody>
      </p:sp>
      <p:sp>
        <p:nvSpPr>
          <p:cNvPr id="63497" name="Line 8"/>
          <p:cNvSpPr>
            <a:spLocks noChangeShapeType="1"/>
          </p:cNvSpPr>
          <p:nvPr/>
        </p:nvSpPr>
        <p:spPr bwMode="auto">
          <a:xfrm>
            <a:off x="762000" y="11430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p:spPr>
        <p:txBody>
          <a:bodyPr/>
          <a:lstStyle/>
          <a:p>
            <a:r>
              <a:rPr lang="en-US" smtClean="0"/>
              <a:t>OBE    Dr.S.Viswanadha Raju, Professor of CSE ,JNTUH</a:t>
            </a:r>
          </a:p>
        </p:txBody>
      </p:sp>
      <p:sp>
        <p:nvSpPr>
          <p:cNvPr id="6451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451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451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451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1" name="Rectangle 6"/>
          <p:cNvSpPr>
            <a:spLocks noGrp="1" noChangeArrowheads="1"/>
          </p:cNvSpPr>
          <p:nvPr>
            <p:ph type="title"/>
          </p:nvPr>
        </p:nvSpPr>
        <p:spPr>
          <a:xfrm>
            <a:off x="0" y="533400"/>
            <a:ext cx="9144000" cy="685800"/>
          </a:xfrm>
        </p:spPr>
        <p:style>
          <a:lnRef idx="0">
            <a:scrgbClr r="0" g="0" b="0"/>
          </a:lnRef>
          <a:fillRef idx="1001">
            <a:schemeClr val="lt1"/>
          </a:fillRef>
          <a:effectRef idx="0">
            <a:scrgbClr r="0" g="0" b="0"/>
          </a:effectRef>
          <a:fontRef idx="major"/>
        </p:style>
        <p:txBody>
          <a:bodyPr/>
          <a:lstStyle/>
          <a:p>
            <a:pPr marL="465138" indent="-465138">
              <a:defRPr/>
            </a:pPr>
            <a:r>
              <a:rPr lang="en-US" sz="3600" b="1" cap="all" dirty="0" smtClean="0">
                <a:solidFill>
                  <a:srgbClr val="CC00CC"/>
                </a:solidFill>
              </a:rPr>
              <a:t>PROGRAM EDUCATIONAL OBJECTIVES (peO</a:t>
            </a:r>
            <a:r>
              <a:rPr lang="en-US" sz="3600" b="1" dirty="0" smtClean="0">
                <a:solidFill>
                  <a:srgbClr val="CC00CC"/>
                </a:solidFill>
              </a:rPr>
              <a:t>s)</a:t>
            </a:r>
          </a:p>
        </p:txBody>
      </p:sp>
      <p:sp>
        <p:nvSpPr>
          <p:cNvPr id="36872" name="Rectangle 7"/>
          <p:cNvSpPr>
            <a:spLocks noGrp="1" noChangeArrowheads="1"/>
          </p:cNvSpPr>
          <p:nvPr>
            <p:ph type="body" idx="1"/>
          </p:nvPr>
        </p:nvSpPr>
        <p:spPr>
          <a:xfrm>
            <a:off x="381000" y="1219200"/>
            <a:ext cx="8458200" cy="5068888"/>
          </a:xfrm>
        </p:spPr>
        <p:txBody>
          <a:bodyPr/>
          <a:lstStyle/>
          <a:p>
            <a:pPr marL="688975" indent="-223838">
              <a:buFont typeface="Times New Roman" pitchFamily="18" charset="0"/>
              <a:buNone/>
              <a:defRPr/>
            </a:pPr>
            <a:r>
              <a:rPr lang="en-US" sz="3600" dirty="0" smtClean="0">
                <a:solidFill>
                  <a:srgbClr val="FF0066"/>
                </a:solidFill>
              </a:rPr>
              <a:t>Graduates will:</a:t>
            </a:r>
          </a:p>
          <a:p>
            <a:pPr marL="1035050" indent="-525463" algn="just">
              <a:spcBef>
                <a:spcPts val="1200"/>
              </a:spcBef>
              <a:buFont typeface="Times New Roman" pitchFamily="18" charset="0"/>
              <a:buAutoNum type="arabicPeriod"/>
              <a:defRPr/>
            </a:pPr>
            <a:r>
              <a:rPr lang="en-US" sz="3600" dirty="0" smtClean="0">
                <a:solidFill>
                  <a:srgbClr val="0000FF"/>
                </a:solidFill>
              </a:rPr>
              <a:t>Address the challenges that they will face in their careers.</a:t>
            </a:r>
          </a:p>
          <a:p>
            <a:pPr marL="1035050" indent="-525463" algn="just">
              <a:spcBef>
                <a:spcPts val="1200"/>
              </a:spcBef>
              <a:buFont typeface="Times New Roman" pitchFamily="18" charset="0"/>
              <a:buAutoNum type="arabicPeriod"/>
              <a:defRPr/>
            </a:pPr>
            <a:r>
              <a:rPr lang="en-US" sz="3600" dirty="0" smtClean="0">
                <a:solidFill>
                  <a:srgbClr val="FF0066"/>
                </a:solidFill>
              </a:rPr>
              <a:t>Pursue life-long learning and continue to develop their problem-solving skills,</a:t>
            </a:r>
          </a:p>
          <a:p>
            <a:pPr marL="1035050" indent="-525463" algn="just">
              <a:spcBef>
                <a:spcPts val="1200"/>
              </a:spcBef>
              <a:buFont typeface="Times New Roman" pitchFamily="18" charset="0"/>
              <a:buAutoNum type="arabicPeriod"/>
              <a:defRPr/>
            </a:pPr>
            <a:r>
              <a:rPr lang="en-US" sz="3600" dirty="0" smtClean="0">
                <a:solidFill>
                  <a:srgbClr val="0000FF"/>
                </a:solidFill>
              </a:rPr>
              <a:t>Exhibit leadership and team-building skills.</a:t>
            </a:r>
          </a:p>
          <a:p>
            <a:pPr marL="1435100" lvl="1" indent="-525463" algn="just">
              <a:spcBef>
                <a:spcPts val="1200"/>
              </a:spcBef>
              <a:buFont typeface="Times New Roman" pitchFamily="18" charset="0"/>
              <a:buNone/>
              <a:defRPr/>
            </a:pPr>
            <a:endParaRPr lang="en-US" sz="1800" b="1" dirty="0" smtClean="0">
              <a:solidFill>
                <a:srgbClr val="0000FF"/>
              </a:solidFill>
            </a:endParaRPr>
          </a:p>
          <a:p>
            <a:pPr marL="1035050" indent="-525463" algn="just">
              <a:spcBef>
                <a:spcPts val="1200"/>
              </a:spcBef>
              <a:buFont typeface="Times New Roman" pitchFamily="18" charset="0"/>
              <a:buAutoNum type="arabicPeriod"/>
              <a:defRPr/>
            </a:pPr>
            <a:endParaRPr lang="en-US" sz="2000" b="1" dirty="0" smtClean="0">
              <a:solidFill>
                <a:srgbClr val="0000FF"/>
              </a:solidFill>
            </a:endParaRPr>
          </a:p>
        </p:txBody>
      </p:sp>
      <p:sp>
        <p:nvSpPr>
          <p:cNvPr id="6452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p:spPr>
        <p:txBody>
          <a:bodyPr/>
          <a:lstStyle/>
          <a:p>
            <a:r>
              <a:rPr lang="en-US" smtClean="0"/>
              <a:t>OBE    Dr.S.Viswanadha Raju, Professor of CSE ,JNTUH</a:t>
            </a:r>
          </a:p>
        </p:txBody>
      </p:sp>
      <p:sp>
        <p:nvSpPr>
          <p:cNvPr id="6553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554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554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554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1" name="Rectangle 6"/>
          <p:cNvSpPr>
            <a:spLocks noGrp="1" noChangeArrowheads="1"/>
          </p:cNvSpPr>
          <p:nvPr>
            <p:ph type="title"/>
          </p:nvPr>
        </p:nvSpPr>
        <p:spPr>
          <a:xfrm>
            <a:off x="0" y="533400"/>
            <a:ext cx="9144000" cy="685800"/>
          </a:xfrm>
        </p:spPr>
        <p:style>
          <a:lnRef idx="0">
            <a:scrgbClr r="0" g="0" b="0"/>
          </a:lnRef>
          <a:fillRef idx="1001">
            <a:schemeClr val="lt1"/>
          </a:fillRef>
          <a:effectRef idx="0">
            <a:scrgbClr r="0" g="0" b="0"/>
          </a:effectRef>
          <a:fontRef idx="major"/>
        </p:style>
        <p:txBody>
          <a:bodyPr/>
          <a:lstStyle/>
          <a:p>
            <a:pPr marL="465138" indent="-465138">
              <a:defRPr/>
            </a:pPr>
            <a:r>
              <a:rPr lang="en-US" sz="3600" b="1" cap="all" dirty="0" smtClean="0">
                <a:solidFill>
                  <a:srgbClr val="CC00CC"/>
                </a:solidFill>
              </a:rPr>
              <a:t>PROGRAM EDUCATIONAL OBJECTIVES (peO</a:t>
            </a:r>
            <a:r>
              <a:rPr lang="en-US" sz="3600" b="1" dirty="0" smtClean="0">
                <a:solidFill>
                  <a:srgbClr val="CC00CC"/>
                </a:solidFill>
              </a:rPr>
              <a:t>s)</a:t>
            </a:r>
          </a:p>
        </p:txBody>
      </p:sp>
      <p:sp>
        <p:nvSpPr>
          <p:cNvPr id="36872" name="Rectangle 7"/>
          <p:cNvSpPr>
            <a:spLocks noGrp="1" noChangeArrowheads="1"/>
          </p:cNvSpPr>
          <p:nvPr>
            <p:ph type="body" idx="1"/>
          </p:nvPr>
        </p:nvSpPr>
        <p:spPr>
          <a:xfrm>
            <a:off x="228600" y="1219200"/>
            <a:ext cx="8610600" cy="5068888"/>
          </a:xfrm>
        </p:spPr>
        <p:txBody>
          <a:bodyPr/>
          <a:lstStyle/>
          <a:p>
            <a:pPr marL="688975" indent="-223838">
              <a:buFont typeface="Times New Roman" pitchFamily="18" charset="0"/>
              <a:buNone/>
              <a:defRPr/>
            </a:pPr>
            <a:r>
              <a:rPr lang="en-US" sz="3600" dirty="0" smtClean="0">
                <a:solidFill>
                  <a:srgbClr val="0000FF"/>
                </a:solidFill>
              </a:rPr>
              <a:t>4.Provide quality service to the profession, government, and  society.</a:t>
            </a:r>
          </a:p>
          <a:p>
            <a:pPr marL="688975" indent="-223838">
              <a:buFont typeface="Times New Roman" pitchFamily="18" charset="0"/>
              <a:buNone/>
              <a:defRPr/>
            </a:pPr>
            <a:endParaRPr lang="en-US" sz="3600" dirty="0" smtClean="0">
              <a:solidFill>
                <a:srgbClr val="0000FF"/>
              </a:solidFill>
            </a:endParaRPr>
          </a:p>
          <a:p>
            <a:pPr marL="569913" indent="-569913" algn="just">
              <a:spcBef>
                <a:spcPts val="0"/>
              </a:spcBef>
              <a:buFont typeface="Times New Roman" pitchFamily="18" charset="0"/>
              <a:buNone/>
              <a:defRPr/>
            </a:pPr>
            <a:r>
              <a:rPr lang="en-US" sz="3600" dirty="0" smtClean="0">
                <a:solidFill>
                  <a:srgbClr val="FF0066"/>
                </a:solidFill>
              </a:rPr>
              <a:t>	5.Function as effective members of interdisciplinary           teams.</a:t>
            </a:r>
          </a:p>
          <a:p>
            <a:pPr marL="569913" indent="-569913" algn="just">
              <a:spcBef>
                <a:spcPts val="0"/>
              </a:spcBef>
              <a:buFont typeface="Times New Roman" pitchFamily="18" charset="0"/>
              <a:buNone/>
              <a:defRPr/>
            </a:pPr>
            <a:endParaRPr lang="en-US" sz="3600" dirty="0" smtClean="0">
              <a:solidFill>
                <a:srgbClr val="FF0066"/>
              </a:solidFill>
            </a:endParaRPr>
          </a:p>
          <a:p>
            <a:pPr marL="569913" indent="-569913" algn="just">
              <a:spcBef>
                <a:spcPts val="0"/>
              </a:spcBef>
              <a:buFont typeface="Times New Roman" pitchFamily="18" charset="0"/>
              <a:buNone/>
              <a:defRPr/>
            </a:pPr>
            <a:r>
              <a:rPr lang="en-US" sz="3600" dirty="0" smtClean="0">
                <a:solidFill>
                  <a:srgbClr val="0000FF"/>
                </a:solidFill>
              </a:rPr>
              <a:t>	6.Apply current and innovative engineering technologies   and criteria.</a:t>
            </a:r>
          </a:p>
          <a:p>
            <a:pPr marL="1435100" lvl="1" indent="-525463" algn="just">
              <a:spcBef>
                <a:spcPts val="1200"/>
              </a:spcBef>
              <a:buFont typeface="Times New Roman" pitchFamily="18" charset="0"/>
              <a:buNone/>
              <a:defRPr/>
            </a:pPr>
            <a:endParaRPr lang="en-US" sz="3600" b="1" dirty="0" smtClean="0">
              <a:solidFill>
                <a:srgbClr val="0000FF"/>
              </a:solidFill>
            </a:endParaRPr>
          </a:p>
          <a:p>
            <a:pPr marL="1035050" indent="-525463" algn="just">
              <a:spcBef>
                <a:spcPts val="1200"/>
              </a:spcBef>
              <a:buFont typeface="Times New Roman" pitchFamily="18" charset="0"/>
              <a:buAutoNum type="arabicPeriod"/>
              <a:defRPr/>
            </a:pPr>
            <a:endParaRPr lang="en-US" sz="2000" b="1" dirty="0" smtClean="0">
              <a:solidFill>
                <a:srgbClr val="0000FF"/>
              </a:solidFill>
            </a:endParaRPr>
          </a:p>
        </p:txBody>
      </p:sp>
      <p:sp>
        <p:nvSpPr>
          <p:cNvPr id="6554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p:spPr>
        <p:txBody>
          <a:bodyPr/>
          <a:lstStyle/>
          <a:p>
            <a:r>
              <a:rPr lang="en-US" smtClean="0"/>
              <a:t>OBE    Dr.S.Viswanadha Raju, Professor of CSE ,JNTUH</a:t>
            </a:r>
          </a:p>
        </p:txBody>
      </p:sp>
      <p:sp>
        <p:nvSpPr>
          <p:cNvPr id="6656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656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656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656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6871" name="Rectangle 6"/>
          <p:cNvSpPr>
            <a:spLocks noGrp="1" noChangeArrowheads="1"/>
          </p:cNvSpPr>
          <p:nvPr>
            <p:ph type="title"/>
          </p:nvPr>
        </p:nvSpPr>
        <p:spPr>
          <a:xfrm>
            <a:off x="685800" y="533400"/>
            <a:ext cx="7391400" cy="762000"/>
          </a:xfrm>
        </p:spPr>
        <p:style>
          <a:lnRef idx="0">
            <a:scrgbClr r="0" g="0" b="0"/>
          </a:lnRef>
          <a:fillRef idx="1001">
            <a:schemeClr val="lt1"/>
          </a:fillRef>
          <a:effectRef idx="0">
            <a:scrgbClr r="0" g="0" b="0"/>
          </a:effectRef>
          <a:fontRef idx="major"/>
        </p:style>
        <p:txBody>
          <a:bodyPr/>
          <a:lstStyle/>
          <a:p>
            <a:pPr marL="569913" indent="-569913">
              <a:defRPr/>
            </a:pPr>
            <a:r>
              <a:rPr lang="en-US" sz="3600" b="1" cap="all" dirty="0" smtClean="0">
                <a:solidFill>
                  <a:srgbClr val="CC00CC"/>
                </a:solidFill>
              </a:rPr>
              <a:t>Program outcomes (PO</a:t>
            </a:r>
            <a:r>
              <a:rPr lang="en-US" sz="3600" b="1" dirty="0" smtClean="0">
                <a:solidFill>
                  <a:srgbClr val="CC00CC"/>
                </a:solidFill>
              </a:rPr>
              <a:t>s)</a:t>
            </a:r>
          </a:p>
        </p:txBody>
      </p:sp>
      <p:sp>
        <p:nvSpPr>
          <p:cNvPr id="36872" name="Rectangle 7"/>
          <p:cNvSpPr>
            <a:spLocks noGrp="1" noChangeArrowheads="1"/>
          </p:cNvSpPr>
          <p:nvPr>
            <p:ph type="body" idx="1"/>
          </p:nvPr>
        </p:nvSpPr>
        <p:spPr>
          <a:xfrm>
            <a:off x="685800" y="1447800"/>
            <a:ext cx="7620000" cy="4840288"/>
          </a:xfrm>
        </p:spPr>
        <p:txBody>
          <a:bodyPr/>
          <a:lstStyle/>
          <a:p>
            <a:pPr marL="1084262" indent="-514350" algn="just">
              <a:buFont typeface="+mj-lt"/>
              <a:buAutoNum type="alphaLcPeriod"/>
              <a:defRPr/>
            </a:pPr>
            <a:r>
              <a:rPr lang="en-US" sz="2400" b="1" cap="all" dirty="0" smtClean="0">
                <a:solidFill>
                  <a:srgbClr val="0000FF"/>
                </a:solidFill>
              </a:rPr>
              <a:t>A</a:t>
            </a:r>
            <a:r>
              <a:rPr lang="en-US" sz="2400" b="1" dirty="0" smtClean="0">
                <a:solidFill>
                  <a:srgbClr val="0000FF"/>
                </a:solidFill>
              </a:rPr>
              <a:t>bility to understand and apply fundamental knowledge of mathematics through differential equations, probability and statistics; science (physics and chemistry);  and engineering sciences                             </a:t>
            </a:r>
            <a:r>
              <a:rPr lang="en-US" sz="2400" b="1" dirty="0" smtClean="0"/>
              <a:t>(Part of ABET’S ‘a’)</a:t>
            </a:r>
            <a:r>
              <a:rPr lang="en-US" sz="2400" b="1" dirty="0" smtClean="0">
                <a:solidFill>
                  <a:srgbClr val="0000FF"/>
                </a:solidFill>
              </a:rPr>
              <a:t> . ABET: </a:t>
            </a:r>
            <a:r>
              <a:rPr lang="en-US" sz="2400" b="1" i="1" dirty="0" smtClean="0"/>
              <a:t> </a:t>
            </a:r>
            <a:r>
              <a:rPr lang="en-US" sz="2400" b="1" i="1" dirty="0" smtClean="0">
                <a:solidFill>
                  <a:srgbClr val="FF0000"/>
                </a:solidFill>
              </a:rPr>
              <a:t>Accreditation Board for Engineering and Technology</a:t>
            </a:r>
            <a:endParaRPr lang="en-US" sz="2400" b="1" dirty="0" smtClean="0">
              <a:solidFill>
                <a:srgbClr val="FF0000"/>
              </a:solidFill>
            </a:endParaRPr>
          </a:p>
          <a:p>
            <a:pPr marL="1084262" indent="-514350" algn="just">
              <a:buFont typeface="Times New Roman" pitchFamily="18" charset="0"/>
              <a:buNone/>
              <a:defRPr/>
            </a:pPr>
            <a:endParaRPr lang="en-US" sz="2400" b="1" dirty="0" smtClean="0">
              <a:solidFill>
                <a:srgbClr val="0000FF"/>
              </a:solidFill>
            </a:endParaRPr>
          </a:p>
          <a:p>
            <a:pPr marL="1084262" indent="-514350" algn="just">
              <a:buFont typeface="+mj-lt"/>
              <a:buAutoNum type="alphaLcPeriod"/>
              <a:defRPr/>
            </a:pPr>
            <a:r>
              <a:rPr lang="en-US" sz="2400" b="1" cap="all" dirty="0" smtClean="0">
                <a:solidFill>
                  <a:srgbClr val="F60064"/>
                </a:solidFill>
              </a:rPr>
              <a:t>P</a:t>
            </a:r>
            <a:r>
              <a:rPr lang="en-US" sz="2400" b="1" dirty="0" smtClean="0">
                <a:solidFill>
                  <a:srgbClr val="F60064"/>
                </a:solidFill>
              </a:rPr>
              <a:t>roficiency in a minimum of four recognized major computer science areas, such as: database management, computer languages, integrated  applications, </a:t>
            </a:r>
            <a:r>
              <a:rPr lang="en-US" sz="2400" b="1" dirty="0" smtClean="0"/>
              <a:t>(Part of ABET’S ‘a’)</a:t>
            </a:r>
            <a:r>
              <a:rPr lang="en-US" sz="2400" b="1" dirty="0" smtClean="0">
                <a:solidFill>
                  <a:srgbClr val="0000FF"/>
                </a:solidFill>
              </a:rPr>
              <a:t> </a:t>
            </a:r>
            <a:r>
              <a:rPr lang="en-US" sz="2400" b="1" dirty="0" smtClean="0">
                <a:solidFill>
                  <a:srgbClr val="F60064"/>
                </a:solidFill>
              </a:rPr>
              <a:t>.</a:t>
            </a:r>
            <a:endParaRPr lang="en-US" sz="2400" b="1" dirty="0" smtClean="0"/>
          </a:p>
        </p:txBody>
      </p:sp>
      <p:sp>
        <p:nvSpPr>
          <p:cNvPr id="6656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p:spPr>
        <p:txBody>
          <a:bodyPr/>
          <a:lstStyle/>
          <a:p>
            <a:r>
              <a:rPr lang="en-US" smtClean="0"/>
              <a:t>OBE    Dr.S.Viswanadha Raju, Professor of CSE ,JNTUH</a:t>
            </a:r>
          </a:p>
        </p:txBody>
      </p:sp>
      <p:sp>
        <p:nvSpPr>
          <p:cNvPr id="6758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758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758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759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47111" name="Rectangle 6"/>
          <p:cNvSpPr>
            <a:spLocks noGrp="1" noChangeArrowheads="1"/>
          </p:cNvSpPr>
          <p:nvPr>
            <p:ph type="title"/>
          </p:nvPr>
        </p:nvSpPr>
        <p:spPr>
          <a:xfrm>
            <a:off x="685800" y="533400"/>
            <a:ext cx="7185025"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C00CC"/>
                </a:solidFill>
              </a:rPr>
              <a:t>Conti…</a:t>
            </a:r>
          </a:p>
        </p:txBody>
      </p:sp>
      <p:sp>
        <p:nvSpPr>
          <p:cNvPr id="67592" name="Rectangle 7"/>
          <p:cNvSpPr>
            <a:spLocks noGrp="1" noChangeArrowheads="1"/>
          </p:cNvSpPr>
          <p:nvPr>
            <p:ph type="body" idx="1"/>
          </p:nvPr>
        </p:nvSpPr>
        <p:spPr>
          <a:xfrm>
            <a:off x="685800" y="1295400"/>
            <a:ext cx="7620000" cy="4992688"/>
          </a:xfrm>
          <a:noFill/>
        </p:spPr>
        <p:txBody>
          <a:bodyPr/>
          <a:lstStyle/>
          <a:p>
            <a:pPr marL="630238" indent="-630238" algn="just">
              <a:spcBef>
                <a:spcPts val="600"/>
              </a:spcBef>
              <a:buFont typeface="Times New Roman" pitchFamily="18" charset="0"/>
              <a:buAutoNum type="alphaLcPeriod" startAt="3"/>
              <a:tabLst>
                <a:tab pos="465138" algn="l"/>
              </a:tabLst>
            </a:pPr>
            <a:r>
              <a:rPr lang="en-US" sz="2400" b="1" smtClean="0">
                <a:solidFill>
                  <a:srgbClr val="0000FF"/>
                </a:solidFill>
              </a:rPr>
              <a:t>Ability to conduct experiments and to critically analyze and interpret data in a minimum of four major computer engineering areas </a:t>
            </a:r>
            <a:r>
              <a:rPr lang="en-US" sz="2400" b="1" smtClean="0"/>
              <a:t>(ABET’S  ‘b’)</a:t>
            </a:r>
            <a:r>
              <a:rPr lang="en-US" sz="2400" b="1" smtClean="0">
                <a:solidFill>
                  <a:srgbClr val="0000FF"/>
                </a:solidFill>
              </a:rPr>
              <a:t> .</a:t>
            </a:r>
          </a:p>
          <a:p>
            <a:pPr marL="630238" indent="-630238" algn="just">
              <a:spcBef>
                <a:spcPts val="600"/>
              </a:spcBef>
              <a:buFont typeface="Times New Roman" pitchFamily="18" charset="0"/>
              <a:buAutoNum type="alphaLcPeriod" startAt="3"/>
              <a:tabLst>
                <a:tab pos="465138" algn="l"/>
              </a:tabLst>
            </a:pPr>
            <a:endParaRPr lang="en-US" sz="2400" b="1" smtClean="0">
              <a:solidFill>
                <a:srgbClr val="0000FF"/>
              </a:solidFill>
            </a:endParaRPr>
          </a:p>
          <a:p>
            <a:pPr marL="630238" indent="-630238" algn="just">
              <a:spcBef>
                <a:spcPts val="600"/>
              </a:spcBef>
              <a:buFont typeface="Times New Roman" pitchFamily="18" charset="0"/>
              <a:buAutoNum type="alphaLcPeriod" startAt="3"/>
              <a:tabLst>
                <a:tab pos="465138" algn="l"/>
              </a:tabLst>
            </a:pPr>
            <a:r>
              <a:rPr lang="en-US" sz="2400" b="1" smtClean="0">
                <a:solidFill>
                  <a:srgbClr val="F60064"/>
                </a:solidFill>
              </a:rPr>
              <a:t>Ability to perform computer engineering integrated design of systems, components, or processes by means of practical experiences throughout the professional component of the curriculum </a:t>
            </a:r>
            <a:r>
              <a:rPr lang="en-US" sz="2400" b="1" smtClean="0"/>
              <a:t>(ABET’S  ‘c’)</a:t>
            </a:r>
            <a:r>
              <a:rPr lang="en-US" sz="2400" b="1" smtClean="0">
                <a:solidFill>
                  <a:srgbClr val="F60064"/>
                </a:solidFill>
              </a:rPr>
              <a:t>.</a:t>
            </a:r>
          </a:p>
          <a:p>
            <a:pPr marL="630238" indent="-630238" algn="just">
              <a:spcBef>
                <a:spcPts val="600"/>
              </a:spcBef>
              <a:buFont typeface="Times New Roman" pitchFamily="18" charset="0"/>
              <a:buAutoNum type="alphaLcPeriod" startAt="3"/>
              <a:tabLst>
                <a:tab pos="465138" algn="l"/>
              </a:tabLst>
            </a:pPr>
            <a:endParaRPr lang="en-US" sz="2400" b="1" smtClean="0">
              <a:solidFill>
                <a:srgbClr val="F60064"/>
              </a:solidFill>
            </a:endParaRPr>
          </a:p>
          <a:p>
            <a:pPr marL="630238" indent="-630238" algn="just">
              <a:spcBef>
                <a:spcPts val="600"/>
              </a:spcBef>
              <a:buFont typeface="Times New Roman" pitchFamily="18" charset="0"/>
              <a:buAutoNum type="alphaLcPeriod" startAt="3"/>
              <a:tabLst>
                <a:tab pos="465138" algn="l"/>
              </a:tabLst>
            </a:pPr>
            <a:r>
              <a:rPr lang="en-US" sz="2400" b="1" smtClean="0">
                <a:solidFill>
                  <a:srgbClr val="0000FF"/>
                </a:solidFill>
              </a:rPr>
              <a:t>Ability to play an effective role in multidisciplinary professional work groups solving engineering problems </a:t>
            </a:r>
            <a:r>
              <a:rPr lang="en-US" sz="2400" b="1" smtClean="0"/>
              <a:t>(ABET’S  ‘d’)</a:t>
            </a:r>
            <a:r>
              <a:rPr lang="en-US" sz="2400" b="1" smtClean="0">
                <a:solidFill>
                  <a:srgbClr val="0000FF"/>
                </a:solidFill>
              </a:rPr>
              <a:t>.</a:t>
            </a:r>
          </a:p>
        </p:txBody>
      </p:sp>
      <p:sp>
        <p:nvSpPr>
          <p:cNvPr id="6759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p:spPr>
        <p:txBody>
          <a:bodyPr/>
          <a:lstStyle/>
          <a:p>
            <a:r>
              <a:rPr lang="en-US" smtClean="0"/>
              <a:t>OBE    Dr.S.Viswanadha Raju, Professor of CSE ,JNTUH</a:t>
            </a:r>
          </a:p>
        </p:txBody>
      </p:sp>
      <p:sp>
        <p:nvSpPr>
          <p:cNvPr id="6861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861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861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861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8615" name="Rectangle 6"/>
          <p:cNvSpPr>
            <a:spLocks noGrp="1" noChangeArrowheads="1"/>
          </p:cNvSpPr>
          <p:nvPr>
            <p:ph type="title"/>
          </p:nvPr>
        </p:nvSpPr>
        <p:spPr>
          <a:xfrm>
            <a:off x="685800" y="533400"/>
            <a:ext cx="7185025" cy="838200"/>
          </a:xfrm>
          <a:noFill/>
        </p:spPr>
        <p:txBody>
          <a:bodyPr/>
          <a:lstStyle/>
          <a:p>
            <a:r>
              <a:rPr lang="en-US" smtClean="0">
                <a:solidFill>
                  <a:srgbClr val="CC00CC"/>
                </a:solidFill>
              </a:rPr>
              <a:t>Conti…</a:t>
            </a:r>
          </a:p>
        </p:txBody>
      </p:sp>
      <p:sp>
        <p:nvSpPr>
          <p:cNvPr id="36872" name="Rectangle 7"/>
          <p:cNvSpPr>
            <a:spLocks noGrp="1" noChangeArrowheads="1"/>
          </p:cNvSpPr>
          <p:nvPr>
            <p:ph type="body" idx="1"/>
          </p:nvPr>
        </p:nvSpPr>
        <p:spPr>
          <a:xfrm>
            <a:off x="457200" y="1219200"/>
            <a:ext cx="8458200" cy="5068888"/>
          </a:xfrm>
        </p:spPr>
        <p:txBody>
          <a:bodyPr/>
          <a:lstStyle/>
          <a:p>
            <a:pPr marL="508000" indent="-508000" algn="just">
              <a:spcBef>
                <a:spcPts val="1200"/>
              </a:spcBef>
              <a:buFont typeface="+mj-lt"/>
              <a:buAutoNum type="alphaLcPeriod" startAt="6"/>
              <a:defRPr/>
            </a:pPr>
            <a:r>
              <a:rPr lang="en-US" sz="2400" b="1" dirty="0" smtClean="0">
                <a:solidFill>
                  <a:srgbClr val="0000CC"/>
                </a:solidFill>
              </a:rPr>
              <a:t>Ability to identify, formulate, and modern engineering tools, techniques, and skills </a:t>
            </a:r>
            <a:r>
              <a:rPr lang="en-US" sz="2400" b="1" dirty="0" smtClean="0"/>
              <a:t>(ABET’S ‘e’ &amp; ‘k’)</a:t>
            </a:r>
            <a:r>
              <a:rPr lang="en-US" sz="2400" b="1" dirty="0" smtClean="0">
                <a:solidFill>
                  <a:srgbClr val="0000CC"/>
                </a:solidFill>
              </a:rPr>
              <a:t>.</a:t>
            </a:r>
          </a:p>
          <a:p>
            <a:pPr marL="508000" indent="-508000" algn="just">
              <a:spcBef>
                <a:spcPts val="1200"/>
              </a:spcBef>
              <a:buFont typeface="+mj-lt"/>
              <a:buAutoNum type="alphaLcPeriod" startAt="6"/>
              <a:defRPr/>
            </a:pPr>
            <a:r>
              <a:rPr lang="en-US" sz="2400" b="1" dirty="0" smtClean="0">
                <a:solidFill>
                  <a:srgbClr val="FF0066"/>
                </a:solidFill>
              </a:rPr>
              <a:t>Understanding of the importance of compliance with professional practice and ethical issues, such as: bidding; procurement; and professional interaction; among others   </a:t>
            </a:r>
            <a:r>
              <a:rPr lang="en-US" sz="2400" b="1" dirty="0" smtClean="0"/>
              <a:t>(ABET’S ‘f’)</a:t>
            </a:r>
            <a:r>
              <a:rPr lang="en-US" sz="2400" b="1" dirty="0" smtClean="0">
                <a:solidFill>
                  <a:srgbClr val="FF0066"/>
                </a:solidFill>
              </a:rPr>
              <a:t>.</a:t>
            </a:r>
          </a:p>
          <a:p>
            <a:pPr marL="508000" indent="-508000" algn="just">
              <a:spcBef>
                <a:spcPts val="1200"/>
              </a:spcBef>
              <a:buFont typeface="+mj-lt"/>
              <a:buAutoNum type="alphaLcPeriod" startAt="6"/>
              <a:defRPr/>
            </a:pPr>
            <a:r>
              <a:rPr lang="en-US" sz="2400" b="1" dirty="0" smtClean="0">
                <a:solidFill>
                  <a:srgbClr val="0000CC"/>
                </a:solidFill>
              </a:rPr>
              <a:t>Ability to communicate effectively in English </a:t>
            </a:r>
            <a:r>
              <a:rPr lang="en-US" sz="2400" b="1" dirty="0" smtClean="0"/>
              <a:t>(ABET’S ‘g’)</a:t>
            </a:r>
            <a:r>
              <a:rPr lang="en-US" sz="2400" b="1" dirty="0" smtClean="0">
                <a:solidFill>
                  <a:srgbClr val="0000CC"/>
                </a:solidFill>
              </a:rPr>
              <a:t>.</a:t>
            </a:r>
          </a:p>
          <a:p>
            <a:pPr marL="508000" indent="-508000" algn="just">
              <a:spcBef>
                <a:spcPts val="1200"/>
              </a:spcBef>
              <a:buFont typeface="Times New Roman" pitchFamily="18" charset="0"/>
              <a:buNone/>
              <a:defRPr/>
            </a:pPr>
            <a:endParaRPr lang="en-US" sz="2400" b="1" dirty="0" smtClean="0">
              <a:solidFill>
                <a:srgbClr val="0000CC"/>
              </a:solidFill>
            </a:endParaRPr>
          </a:p>
          <a:p>
            <a:pPr marL="406400" indent="-406400" algn="just">
              <a:spcBef>
                <a:spcPts val="600"/>
              </a:spcBef>
              <a:buFont typeface="+mj-lt"/>
              <a:buAutoNum type="alphaLcPeriod" startAt="9"/>
              <a:defRPr/>
            </a:pPr>
            <a:r>
              <a:rPr lang="en-US" sz="2400" b="1" dirty="0" smtClean="0">
                <a:solidFill>
                  <a:srgbClr val="0000CC"/>
                </a:solidFill>
              </a:rPr>
              <a:t>Broad education necessary to understand the impact of computer engineering solutions on health, general welfare, safety, environmental quality and economy in a global context </a:t>
            </a:r>
            <a:r>
              <a:rPr lang="en-US" sz="2400" b="1" dirty="0" smtClean="0"/>
              <a:t>(ABET’S ‘h’)</a:t>
            </a:r>
            <a:r>
              <a:rPr lang="en-US" sz="2400" b="1" dirty="0" smtClean="0">
                <a:solidFill>
                  <a:srgbClr val="0000CC"/>
                </a:solidFill>
              </a:rPr>
              <a:t>.</a:t>
            </a:r>
          </a:p>
          <a:p>
            <a:pPr>
              <a:defRPr/>
            </a:pPr>
            <a:endParaRPr lang="en-US" sz="2000" dirty="0" smtClean="0"/>
          </a:p>
        </p:txBody>
      </p:sp>
      <p:sp>
        <p:nvSpPr>
          <p:cNvPr id="6861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533400"/>
            <a:ext cx="7620000"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C00CC"/>
                </a:solidFill>
              </a:rPr>
              <a:t>Conti…</a:t>
            </a:r>
            <a:endParaRPr lang="en-US" sz="3600" b="1"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a:spLocks noGrp="1"/>
          </p:cNvSpPr>
          <p:nvPr>
            <p:ph type="ftr" sz="quarter" idx="11"/>
          </p:nvPr>
        </p:nvSpPr>
        <p:spPr>
          <a:noFill/>
        </p:spPr>
        <p:txBody>
          <a:bodyPr/>
          <a:lstStyle/>
          <a:p>
            <a:r>
              <a:rPr lang="en-US" smtClean="0"/>
              <a:t>OBE    Dr.S.Viswanadha Raju, Professor of CSE ,JNTUH</a:t>
            </a:r>
          </a:p>
        </p:txBody>
      </p:sp>
      <p:sp>
        <p:nvSpPr>
          <p:cNvPr id="6963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963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963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963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9639" name="Rectangle 6"/>
          <p:cNvSpPr>
            <a:spLocks noGrp="1" noChangeArrowheads="1"/>
          </p:cNvSpPr>
          <p:nvPr>
            <p:ph type="title"/>
          </p:nvPr>
        </p:nvSpPr>
        <p:spPr>
          <a:xfrm>
            <a:off x="685800" y="533400"/>
            <a:ext cx="7185025" cy="838200"/>
          </a:xfrm>
          <a:noFill/>
        </p:spPr>
        <p:txBody>
          <a:bodyPr/>
          <a:lstStyle/>
          <a:p>
            <a:r>
              <a:rPr lang="en-US" smtClean="0">
                <a:solidFill>
                  <a:srgbClr val="CC00CC"/>
                </a:solidFill>
              </a:rPr>
              <a:t>Conti…</a:t>
            </a:r>
          </a:p>
        </p:txBody>
      </p:sp>
      <p:sp>
        <p:nvSpPr>
          <p:cNvPr id="69640" name="Rectangle 7"/>
          <p:cNvSpPr>
            <a:spLocks noGrp="1" noChangeArrowheads="1"/>
          </p:cNvSpPr>
          <p:nvPr>
            <p:ph type="body" idx="1"/>
          </p:nvPr>
        </p:nvSpPr>
        <p:spPr>
          <a:xfrm>
            <a:off x="685800" y="1447800"/>
            <a:ext cx="7620000" cy="4840288"/>
          </a:xfrm>
          <a:noFill/>
        </p:spPr>
        <p:txBody>
          <a:bodyPr/>
          <a:lstStyle/>
          <a:p>
            <a:pPr marL="406400" indent="-406400" algn="just">
              <a:spcBef>
                <a:spcPts val="1200"/>
              </a:spcBef>
              <a:buFont typeface="Times New Roman" pitchFamily="18" charset="0"/>
              <a:buAutoNum type="alphaLcPeriod" startAt="9"/>
              <a:tabLst>
                <a:tab pos="974725" algn="l"/>
              </a:tabLst>
            </a:pPr>
            <a:r>
              <a:rPr lang="en-US" sz="2400" b="1" smtClean="0">
                <a:solidFill>
                  <a:srgbClr val="FF0066"/>
                </a:solidFill>
              </a:rPr>
              <a:t>Commitment to engage in lifelong learning </a:t>
            </a:r>
            <a:r>
              <a:rPr lang="en-US" sz="2400" b="1" smtClean="0"/>
              <a:t>(ABET’S ‘i’)</a:t>
            </a:r>
            <a:r>
              <a:rPr lang="en-US" sz="2400" b="1" smtClean="0">
                <a:solidFill>
                  <a:srgbClr val="FF0066"/>
                </a:solidFill>
              </a:rPr>
              <a:t>.</a:t>
            </a:r>
          </a:p>
          <a:p>
            <a:pPr marL="406400" indent="-406400" algn="just">
              <a:spcBef>
                <a:spcPts val="1200"/>
              </a:spcBef>
              <a:buFont typeface="Times New Roman" pitchFamily="18" charset="0"/>
              <a:buAutoNum type="alphaLcPeriod" startAt="9"/>
              <a:tabLst>
                <a:tab pos="974725" algn="l"/>
              </a:tabLst>
            </a:pPr>
            <a:r>
              <a:rPr lang="en-US" sz="2400" b="1" smtClean="0">
                <a:solidFill>
                  <a:srgbClr val="0000CC"/>
                </a:solidFill>
              </a:rPr>
              <a:t>Awareness of contemporary social, cultural, economic, environmental and engineering issues </a:t>
            </a:r>
            <a:r>
              <a:rPr lang="en-US" sz="2400" b="1" smtClean="0"/>
              <a:t>(ABET’S ‘j’)</a:t>
            </a:r>
            <a:r>
              <a:rPr lang="en-US" sz="2400" b="1" smtClean="0">
                <a:solidFill>
                  <a:srgbClr val="0000FF"/>
                </a:solidFill>
              </a:rPr>
              <a:t>.</a:t>
            </a:r>
          </a:p>
          <a:p>
            <a:pPr marL="406400" indent="-406400" algn="just">
              <a:spcBef>
                <a:spcPts val="1200"/>
              </a:spcBef>
              <a:buFont typeface="Times New Roman" pitchFamily="18" charset="0"/>
              <a:buNone/>
              <a:tabLst>
                <a:tab pos="974725" algn="l"/>
              </a:tabLst>
            </a:pPr>
            <a:endParaRPr lang="en-US" sz="2400" b="1" smtClean="0">
              <a:solidFill>
                <a:srgbClr val="0000FF"/>
              </a:solidFill>
            </a:endParaRPr>
          </a:p>
        </p:txBody>
      </p:sp>
      <p:sp>
        <p:nvSpPr>
          <p:cNvPr id="6964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533400"/>
            <a:ext cx="7467600"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C00CC"/>
                </a:solidFill>
              </a:rPr>
              <a:t>Conti…</a:t>
            </a:r>
            <a:endParaRPr lang="en-US" sz="3600" b="1"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smtClean="0"/>
              <a:t>OBE    Dr.S.Viswanadha Raju, Professor of CSE ,JNTUH</a:t>
            </a:r>
          </a:p>
        </p:txBody>
      </p:sp>
      <p:sp>
        <p:nvSpPr>
          <p:cNvPr id="614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14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614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15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7" name="Rectangle 6"/>
          <p:cNvSpPr>
            <a:spLocks noGrp="1" noChangeArrowheads="1"/>
          </p:cNvSpPr>
          <p:nvPr>
            <p:ph type="title"/>
          </p:nvPr>
        </p:nvSpPr>
        <p:spPr>
          <a:xfrm>
            <a:off x="685800" y="533400"/>
            <a:ext cx="7185025" cy="5334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What is OBE</a:t>
            </a:r>
          </a:p>
        </p:txBody>
      </p:sp>
      <p:sp>
        <p:nvSpPr>
          <p:cNvPr id="5128" name="Rectangle 7"/>
          <p:cNvSpPr>
            <a:spLocks noGrp="1" noChangeArrowheads="1"/>
          </p:cNvSpPr>
          <p:nvPr>
            <p:ph type="body" idx="1"/>
          </p:nvPr>
        </p:nvSpPr>
        <p:spPr>
          <a:xfrm>
            <a:off x="685800" y="1295400"/>
            <a:ext cx="7620000" cy="4992688"/>
          </a:xfrm>
          <a:ln>
            <a:solidFill>
              <a:schemeClr val="accent4">
                <a:lumMod val="50000"/>
              </a:schemeClr>
            </a:solidFill>
          </a:ln>
        </p:spPr>
        <p:style>
          <a:lnRef idx="0">
            <a:scrgbClr r="0" g="0" b="0"/>
          </a:lnRef>
          <a:fillRef idx="1001">
            <a:schemeClr val="lt1"/>
          </a:fillRef>
          <a:effectRef idx="0">
            <a:scrgbClr r="0" g="0" b="0"/>
          </a:effectRef>
          <a:fontRef idx="major"/>
        </p:style>
        <p:txBody>
          <a:bodyPr/>
          <a:lstStyle/>
          <a:p>
            <a:pPr algn="just">
              <a:lnSpc>
                <a:spcPct val="105000"/>
              </a:lnSpc>
              <a:buFont typeface="Times New Roman" pitchFamily="18" charset="0"/>
              <a:buNone/>
              <a:defRPr/>
            </a:pPr>
            <a:endParaRPr lang="en-US" dirty="0" smtClean="0"/>
          </a:p>
          <a:p>
            <a:pPr>
              <a:buFont typeface="Times New Roman" pitchFamily="18" charset="0"/>
              <a:buNone/>
              <a:defRPr/>
            </a:pPr>
            <a:r>
              <a:rPr lang="en-US" dirty="0" smtClean="0"/>
              <a:t>	The desired outcomes are determined first and the </a:t>
            </a:r>
            <a:r>
              <a:rPr lang="en-US" dirty="0" err="1" smtClean="0"/>
              <a:t>programme</a:t>
            </a:r>
            <a:r>
              <a:rPr lang="en-US" dirty="0" smtClean="0"/>
              <a:t> curriculum, teaching and learning methodology and supporting facilities are designed to support the  intended outcomes.</a:t>
            </a:r>
          </a:p>
          <a:p>
            <a:pPr algn="just">
              <a:lnSpc>
                <a:spcPct val="105000"/>
              </a:lnSpc>
              <a:buFont typeface="Times New Roman" pitchFamily="18" charset="0"/>
              <a:buNone/>
              <a:defRPr/>
            </a:pPr>
            <a:endParaRPr lang="en-US" sz="2000" dirty="0" smtClean="0"/>
          </a:p>
          <a:p>
            <a:pPr algn="ctr">
              <a:lnSpc>
                <a:spcPct val="105000"/>
              </a:lnSpc>
              <a:buFont typeface="Times New Roman" pitchFamily="18" charset="0"/>
              <a:buNone/>
              <a:defRPr/>
            </a:pPr>
            <a:endParaRPr lang="en-US" sz="2000" b="1" u="sng" dirty="0" smtClean="0">
              <a:solidFill>
                <a:srgbClr val="FF0000"/>
              </a:solidFill>
            </a:endParaRPr>
          </a:p>
          <a:p>
            <a:pPr algn="ctr">
              <a:lnSpc>
                <a:spcPct val="105000"/>
              </a:lnSpc>
              <a:buFont typeface="Times New Roman" pitchFamily="18" charset="0"/>
              <a:buNone/>
              <a:defRPr/>
            </a:pPr>
            <a:endParaRPr lang="en-US" sz="2000" b="1" u="sng" dirty="0" smtClean="0">
              <a:solidFill>
                <a:srgbClr val="FF0000"/>
              </a:solidFill>
            </a:endParaRPr>
          </a:p>
          <a:p>
            <a:pPr algn="ctr">
              <a:lnSpc>
                <a:spcPct val="105000"/>
              </a:lnSpc>
              <a:buFont typeface="Times New Roman" pitchFamily="18" charset="0"/>
              <a:buNone/>
              <a:defRPr/>
            </a:pPr>
            <a:endParaRPr lang="en-US" sz="2000" b="1" u="sng" dirty="0" smtClean="0">
              <a:solidFill>
                <a:srgbClr val="FF0000"/>
              </a:solidFill>
            </a:endParaRPr>
          </a:p>
        </p:txBody>
      </p:sp>
      <p:sp>
        <p:nvSpPr>
          <p:cNvPr id="615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p:spPr>
        <p:txBody>
          <a:bodyPr/>
          <a:lstStyle/>
          <a:p>
            <a:r>
              <a:rPr lang="en-US" smtClean="0"/>
              <a:t>OBE    Dr.S.Viswanadha Raju, Professor of CSE ,JNTUH</a:t>
            </a:r>
          </a:p>
        </p:txBody>
      </p:sp>
      <p:sp>
        <p:nvSpPr>
          <p:cNvPr id="7065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066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066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066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1207" name="Rectangle 6"/>
          <p:cNvSpPr>
            <a:spLocks noGrp="1" noChangeArrowheads="1"/>
          </p:cNvSpPr>
          <p:nvPr>
            <p:ph type="title"/>
          </p:nvPr>
        </p:nvSpPr>
        <p:spPr>
          <a:xfrm>
            <a:off x="152400" y="381000"/>
            <a:ext cx="8610600" cy="9144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A COMPENDIUM OF TEACHING – </a:t>
            </a:r>
            <a:br>
              <a:rPr lang="en-US" sz="3600" b="1" dirty="0" smtClean="0">
                <a:solidFill>
                  <a:srgbClr val="CC00CC"/>
                </a:solidFill>
              </a:rPr>
            </a:br>
            <a:r>
              <a:rPr lang="en-US" sz="3600" b="1" dirty="0" smtClean="0">
                <a:solidFill>
                  <a:srgbClr val="CC00CC"/>
                </a:solidFill>
              </a:rPr>
              <a:t>					LEARNING PROCESS </a:t>
            </a:r>
            <a:endParaRPr lang="en-US" sz="3600" dirty="0" smtClean="0">
              <a:solidFill>
                <a:srgbClr val="CC00CC"/>
              </a:solidFill>
            </a:endParaRPr>
          </a:p>
        </p:txBody>
      </p:sp>
      <p:sp>
        <p:nvSpPr>
          <p:cNvPr id="43016" name="Rectangle 7"/>
          <p:cNvSpPr>
            <a:spLocks noGrp="1" noChangeArrowheads="1"/>
          </p:cNvSpPr>
          <p:nvPr>
            <p:ph type="body" idx="1"/>
          </p:nvPr>
        </p:nvSpPr>
        <p:spPr>
          <a:xfrm>
            <a:off x="381000" y="1295400"/>
            <a:ext cx="8534400" cy="4992688"/>
          </a:xfrm>
        </p:spPr>
        <p:txBody>
          <a:bodyPr/>
          <a:lstStyle/>
          <a:p>
            <a:pPr marL="465138" indent="-465138">
              <a:spcBef>
                <a:spcPts val="600"/>
              </a:spcBef>
              <a:buFont typeface="Times New Roman" pitchFamily="18" charset="0"/>
              <a:buNone/>
              <a:defRPr/>
            </a:pPr>
            <a:r>
              <a:rPr lang="en-US" sz="2400" b="1" dirty="0" smtClean="0">
                <a:solidFill>
                  <a:srgbClr val="0000FF"/>
                </a:solidFill>
              </a:rPr>
              <a:t>	</a:t>
            </a:r>
            <a:r>
              <a:rPr lang="en-US" dirty="0" smtClean="0">
                <a:solidFill>
                  <a:srgbClr val="0000FF"/>
                </a:solidFill>
              </a:rPr>
              <a:t>Guide the learner: </a:t>
            </a:r>
          </a:p>
          <a:p>
            <a:pPr marL="1250950" lvl="1" indent="-385763" algn="just">
              <a:spcBef>
                <a:spcPts val="600"/>
              </a:spcBef>
              <a:buFont typeface="Times New Roman" pitchFamily="18" charset="0"/>
              <a:buBlip>
                <a:blip r:embed="rId3"/>
              </a:buBlip>
              <a:defRPr/>
            </a:pPr>
            <a:r>
              <a:rPr lang="en-US" sz="3200" dirty="0" smtClean="0">
                <a:solidFill>
                  <a:srgbClr val="0070C0"/>
                </a:solidFill>
              </a:rPr>
              <a:t>Be sure that students know the </a:t>
            </a:r>
            <a:r>
              <a:rPr lang="en-US" sz="3200" dirty="0" smtClean="0">
                <a:solidFill>
                  <a:srgbClr val="FF0066"/>
                </a:solidFill>
              </a:rPr>
              <a:t>PEOs, POs, Curriculum and Assessment Process. </a:t>
            </a:r>
          </a:p>
          <a:p>
            <a:pPr marL="465138" indent="-465138">
              <a:spcBef>
                <a:spcPts val="600"/>
              </a:spcBef>
              <a:buFont typeface="Times New Roman" pitchFamily="18" charset="0"/>
              <a:buNone/>
              <a:defRPr/>
            </a:pPr>
            <a:r>
              <a:rPr lang="en-US" dirty="0" smtClean="0">
                <a:solidFill>
                  <a:srgbClr val="0000FF"/>
                </a:solidFill>
              </a:rPr>
              <a:t>	Develop a structured hierarchy of content:</a:t>
            </a:r>
          </a:p>
          <a:p>
            <a:pPr marL="1250950" lvl="1" indent="-385763" algn="just">
              <a:spcBef>
                <a:spcPts val="600"/>
              </a:spcBef>
              <a:buFont typeface="Times New Roman" pitchFamily="18" charset="0"/>
              <a:buBlip>
                <a:blip r:embed="rId3"/>
              </a:buBlip>
              <a:defRPr/>
            </a:pPr>
            <a:r>
              <a:rPr lang="en-US" sz="3200" dirty="0" smtClean="0">
                <a:solidFill>
                  <a:srgbClr val="0070C0"/>
                </a:solidFill>
              </a:rPr>
              <a:t>Content needs to include </a:t>
            </a:r>
            <a:r>
              <a:rPr lang="en-US" sz="3200" dirty="0" smtClean="0">
                <a:solidFill>
                  <a:srgbClr val="FF0066"/>
                </a:solidFill>
              </a:rPr>
              <a:t>concepts, applications and problem solving.</a:t>
            </a:r>
          </a:p>
          <a:p>
            <a:pPr marL="850900" indent="-385763" algn="just">
              <a:spcBef>
                <a:spcPts val="600"/>
              </a:spcBef>
              <a:buFont typeface="Times New Roman" pitchFamily="18" charset="0"/>
              <a:buBlip>
                <a:blip r:embed="rId3"/>
              </a:buBlip>
              <a:defRPr/>
            </a:pPr>
            <a:r>
              <a:rPr lang="en-US" dirty="0" smtClean="0">
                <a:solidFill>
                  <a:schemeClr val="accent4">
                    <a:lumMod val="60000"/>
                    <a:lumOff val="40000"/>
                  </a:schemeClr>
                </a:solidFill>
              </a:rPr>
              <a:t>Use images and visual learning</a:t>
            </a:r>
          </a:p>
          <a:p>
            <a:pPr marL="850900" indent="-385763" algn="just">
              <a:spcBef>
                <a:spcPts val="600"/>
              </a:spcBef>
              <a:buFont typeface="Times New Roman" pitchFamily="18" charset="0"/>
              <a:buBlip>
                <a:blip r:embed="rId3"/>
              </a:buBlip>
              <a:defRPr/>
            </a:pPr>
            <a:r>
              <a:rPr lang="en-US" dirty="0" smtClean="0">
                <a:solidFill>
                  <a:schemeClr val="accent4">
                    <a:lumMod val="60000"/>
                    <a:lumOff val="40000"/>
                  </a:schemeClr>
                </a:solidFill>
              </a:rPr>
              <a:t>Ensure that the student is active</a:t>
            </a:r>
          </a:p>
          <a:p>
            <a:pPr marL="850900" indent="-385763" algn="just">
              <a:spcBef>
                <a:spcPts val="600"/>
              </a:spcBef>
              <a:buFont typeface="Times New Roman" pitchFamily="18" charset="0"/>
              <a:buBlip>
                <a:blip r:embed="rId3"/>
              </a:buBlip>
              <a:defRPr/>
            </a:pPr>
            <a:r>
              <a:rPr lang="en-US" dirty="0" smtClean="0">
                <a:solidFill>
                  <a:schemeClr val="accent4">
                    <a:lumMod val="60000"/>
                    <a:lumOff val="40000"/>
                  </a:schemeClr>
                </a:solidFill>
              </a:rPr>
              <a:t>Requires practice</a:t>
            </a:r>
          </a:p>
        </p:txBody>
      </p:sp>
      <p:sp>
        <p:nvSpPr>
          <p:cNvPr id="7066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Footer Placeholder 4"/>
          <p:cNvSpPr>
            <a:spLocks noGrp="1"/>
          </p:cNvSpPr>
          <p:nvPr>
            <p:ph type="ftr" sz="quarter" idx="11"/>
          </p:nvPr>
        </p:nvSpPr>
        <p:spPr>
          <a:noFill/>
        </p:spPr>
        <p:txBody>
          <a:bodyPr/>
          <a:lstStyle/>
          <a:p>
            <a:r>
              <a:rPr lang="en-US" smtClean="0"/>
              <a:t>OBE    Dr.S.Viswanadha Raju, Professor of CSE ,JNTUH</a:t>
            </a:r>
          </a:p>
        </p:txBody>
      </p:sp>
      <p:sp>
        <p:nvSpPr>
          <p:cNvPr id="7168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168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168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168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1687" name="Rectangle 6"/>
          <p:cNvSpPr>
            <a:spLocks noGrp="1" noChangeArrowheads="1"/>
          </p:cNvSpPr>
          <p:nvPr>
            <p:ph type="title"/>
          </p:nvPr>
        </p:nvSpPr>
        <p:spPr>
          <a:xfrm>
            <a:off x="685800" y="533400"/>
            <a:ext cx="7185025" cy="838200"/>
          </a:xfrm>
          <a:noFill/>
        </p:spPr>
        <p:txBody>
          <a:bodyPr/>
          <a:lstStyle/>
          <a:p>
            <a:r>
              <a:rPr lang="en-US" smtClean="0">
                <a:solidFill>
                  <a:srgbClr val="CC00CC"/>
                </a:solidFill>
              </a:rPr>
              <a:t>Conti…</a:t>
            </a:r>
          </a:p>
        </p:txBody>
      </p:sp>
      <p:sp>
        <p:nvSpPr>
          <p:cNvPr id="43016" name="Rectangle 7"/>
          <p:cNvSpPr>
            <a:spLocks noGrp="1" noChangeArrowheads="1"/>
          </p:cNvSpPr>
          <p:nvPr>
            <p:ph type="body" idx="1"/>
          </p:nvPr>
        </p:nvSpPr>
        <p:spPr>
          <a:xfrm>
            <a:off x="228600" y="1219200"/>
            <a:ext cx="8915400" cy="5068888"/>
          </a:xfrm>
        </p:spPr>
        <p:txBody>
          <a:bodyPr/>
          <a:lstStyle/>
          <a:p>
            <a:pPr marL="850900" indent="-385763" algn="just">
              <a:spcBef>
                <a:spcPts val="600"/>
              </a:spcBef>
              <a:buFont typeface="Times New Roman" pitchFamily="18" charset="0"/>
              <a:buBlip>
                <a:blip r:embed="rId3"/>
              </a:buBlip>
              <a:defRPr/>
            </a:pPr>
            <a:r>
              <a:rPr lang="en-US" sz="2800" dirty="0" smtClean="0">
                <a:solidFill>
                  <a:schemeClr val="accent4">
                    <a:lumMod val="60000"/>
                    <a:lumOff val="40000"/>
                  </a:schemeClr>
                </a:solidFill>
              </a:rPr>
              <a:t>Provide feedback</a:t>
            </a:r>
          </a:p>
          <a:p>
            <a:pPr marL="850900" indent="-385763" algn="just">
              <a:spcBef>
                <a:spcPts val="600"/>
              </a:spcBef>
              <a:buFont typeface="Times New Roman" pitchFamily="18" charset="0"/>
              <a:buBlip>
                <a:blip r:embed="rId3"/>
              </a:buBlip>
              <a:defRPr/>
            </a:pPr>
            <a:r>
              <a:rPr lang="en-US" sz="2800" dirty="0" smtClean="0">
                <a:solidFill>
                  <a:schemeClr val="accent4">
                    <a:lumMod val="60000"/>
                    <a:lumOff val="40000"/>
                  </a:schemeClr>
                </a:solidFill>
              </a:rPr>
              <a:t>Have positive expectations of students</a:t>
            </a:r>
          </a:p>
          <a:p>
            <a:pPr marL="508000" indent="-508000" algn="just">
              <a:spcBef>
                <a:spcPts val="1200"/>
              </a:spcBef>
              <a:buFont typeface="Times New Roman" pitchFamily="18" charset="0"/>
              <a:buBlip>
                <a:blip r:embed="rId4"/>
              </a:buBlip>
              <a:defRPr/>
            </a:pPr>
            <a:r>
              <a:rPr lang="en-US" sz="2800" dirty="0" smtClean="0">
                <a:solidFill>
                  <a:schemeClr val="accent4">
                    <a:lumMod val="60000"/>
                    <a:lumOff val="40000"/>
                  </a:schemeClr>
                </a:solidFill>
              </a:rPr>
              <a:t>Individualize the teaching style</a:t>
            </a:r>
          </a:p>
          <a:p>
            <a:pPr marL="508000" indent="-508000" algn="just">
              <a:spcBef>
                <a:spcPts val="1200"/>
              </a:spcBef>
              <a:buFont typeface="Times New Roman" pitchFamily="18" charset="0"/>
              <a:buBlip>
                <a:blip r:embed="rId4"/>
              </a:buBlip>
              <a:defRPr/>
            </a:pPr>
            <a:r>
              <a:rPr lang="en-US" sz="2800" dirty="0" smtClean="0">
                <a:solidFill>
                  <a:schemeClr val="accent4">
                    <a:lumMod val="60000"/>
                    <a:lumOff val="40000"/>
                  </a:schemeClr>
                </a:solidFill>
              </a:rPr>
              <a:t>Make the class more cooperative</a:t>
            </a:r>
          </a:p>
          <a:p>
            <a:pPr marL="508000" indent="-508000" algn="just">
              <a:spcBef>
                <a:spcPts val="1200"/>
              </a:spcBef>
              <a:buFont typeface="Times New Roman" pitchFamily="18" charset="0"/>
              <a:buBlip>
                <a:blip r:embed="rId4"/>
              </a:buBlip>
              <a:defRPr/>
            </a:pPr>
            <a:r>
              <a:rPr lang="en-US" sz="2800" dirty="0" smtClean="0">
                <a:solidFill>
                  <a:schemeClr val="accent4">
                    <a:lumMod val="60000"/>
                    <a:lumOff val="40000"/>
                  </a:schemeClr>
                </a:solidFill>
              </a:rPr>
              <a:t>Ask thought-provoking questions</a:t>
            </a:r>
          </a:p>
          <a:p>
            <a:pPr marL="508000" indent="-508000" algn="just">
              <a:spcBef>
                <a:spcPts val="1200"/>
              </a:spcBef>
              <a:buFont typeface="Times New Roman" pitchFamily="18" charset="0"/>
              <a:buBlip>
                <a:blip r:embed="rId4"/>
              </a:buBlip>
              <a:defRPr/>
            </a:pPr>
            <a:r>
              <a:rPr lang="en-US" sz="2800" dirty="0" smtClean="0">
                <a:solidFill>
                  <a:schemeClr val="accent4">
                    <a:lumMod val="60000"/>
                    <a:lumOff val="40000"/>
                  </a:schemeClr>
                </a:solidFill>
              </a:rPr>
              <a:t>Be enthusiastic and demonstrate the joy of 	 	 learning</a:t>
            </a:r>
          </a:p>
          <a:p>
            <a:pPr marL="508000" indent="-508000" algn="just">
              <a:spcBef>
                <a:spcPts val="1200"/>
              </a:spcBef>
              <a:buFont typeface="Times New Roman" pitchFamily="18" charset="0"/>
              <a:buBlip>
                <a:blip r:embed="rId4"/>
              </a:buBlip>
              <a:defRPr/>
            </a:pPr>
            <a:r>
              <a:rPr lang="en-US" sz="2800" dirty="0" smtClean="0">
                <a:solidFill>
                  <a:schemeClr val="accent4">
                    <a:lumMod val="60000"/>
                    <a:lumOff val="40000"/>
                  </a:schemeClr>
                </a:solidFill>
              </a:rPr>
              <a:t>Encourage students to teach other students</a:t>
            </a:r>
          </a:p>
          <a:p>
            <a:pPr marL="508000" indent="-508000" algn="just">
              <a:spcBef>
                <a:spcPts val="1200"/>
              </a:spcBef>
              <a:buFont typeface="Times New Roman" pitchFamily="18" charset="0"/>
              <a:buBlip>
                <a:blip r:embed="rId4"/>
              </a:buBlip>
              <a:defRPr/>
            </a:pPr>
            <a:r>
              <a:rPr lang="en-US" sz="2800" dirty="0" smtClean="0">
                <a:solidFill>
                  <a:schemeClr val="accent4">
                    <a:lumMod val="60000"/>
                    <a:lumOff val="40000"/>
                  </a:schemeClr>
                </a:solidFill>
              </a:rPr>
              <a:t>Care about what you are doing</a:t>
            </a:r>
          </a:p>
        </p:txBody>
      </p:sp>
      <p:sp>
        <p:nvSpPr>
          <p:cNvPr id="7168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533400"/>
            <a:ext cx="7185025"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C00CC"/>
                </a:solidFill>
              </a:rPr>
              <a:t>Conti…</a:t>
            </a:r>
            <a:endParaRPr lang="en-US" sz="3600" b="1"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Footer Placeholder 4"/>
          <p:cNvSpPr>
            <a:spLocks noGrp="1"/>
          </p:cNvSpPr>
          <p:nvPr>
            <p:ph type="ftr" sz="quarter" idx="11"/>
          </p:nvPr>
        </p:nvSpPr>
        <p:spPr>
          <a:noFill/>
        </p:spPr>
        <p:txBody>
          <a:bodyPr/>
          <a:lstStyle/>
          <a:p>
            <a:r>
              <a:rPr lang="en-US" smtClean="0"/>
              <a:t>OBE    Dr.S.Viswanadha Raju, Professor of CSE ,JNTUH</a:t>
            </a:r>
          </a:p>
        </p:txBody>
      </p:sp>
      <p:sp>
        <p:nvSpPr>
          <p:cNvPr id="7270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270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270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271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9943" name="Rectangle 6"/>
          <p:cNvSpPr>
            <a:spLocks noGrp="1" noChangeArrowheads="1"/>
          </p:cNvSpPr>
          <p:nvPr>
            <p:ph type="title"/>
          </p:nvPr>
        </p:nvSpPr>
        <p:spPr>
          <a:xfrm>
            <a:off x="152400" y="533400"/>
            <a:ext cx="8763000" cy="762000"/>
          </a:xfrm>
        </p:spPr>
        <p:style>
          <a:lnRef idx="0">
            <a:scrgbClr r="0" g="0" b="0"/>
          </a:lnRef>
          <a:fillRef idx="1001">
            <a:schemeClr val="lt1"/>
          </a:fillRef>
          <a:effectRef idx="0">
            <a:scrgbClr r="0" g="0" b="0"/>
          </a:effectRef>
          <a:fontRef idx="major"/>
        </p:style>
        <p:txBody>
          <a:bodyPr/>
          <a:lstStyle/>
          <a:p>
            <a:pPr>
              <a:spcBef>
                <a:spcPts val="600"/>
              </a:spcBef>
              <a:defRPr/>
            </a:pPr>
            <a:r>
              <a:rPr lang="en-US" sz="3600" b="1" cap="all" dirty="0" smtClean="0">
                <a:solidFill>
                  <a:srgbClr val="CC00CC"/>
                </a:solidFill>
              </a:rPr>
              <a:t>Continuous Improvement of Program</a:t>
            </a:r>
          </a:p>
        </p:txBody>
      </p:sp>
      <p:sp>
        <p:nvSpPr>
          <p:cNvPr id="39944" name="Rectangle 7"/>
          <p:cNvSpPr>
            <a:spLocks noGrp="1" noChangeArrowheads="1"/>
          </p:cNvSpPr>
          <p:nvPr>
            <p:ph type="body" idx="1"/>
          </p:nvPr>
        </p:nvSpPr>
        <p:spPr>
          <a:xfrm>
            <a:off x="228600" y="1295400"/>
            <a:ext cx="8915400" cy="4992688"/>
          </a:xfrm>
        </p:spPr>
        <p:txBody>
          <a:bodyPr/>
          <a:lstStyle/>
          <a:p>
            <a:pPr marL="569913" indent="-569913" algn="just">
              <a:spcBef>
                <a:spcPts val="600"/>
              </a:spcBef>
              <a:buFont typeface="Times New Roman" pitchFamily="18" charset="0"/>
              <a:buBlip>
                <a:blip r:embed="rId3"/>
              </a:buBlip>
              <a:defRPr/>
            </a:pPr>
            <a:r>
              <a:rPr lang="en-US" dirty="0" smtClean="0">
                <a:solidFill>
                  <a:srgbClr val="0000FF"/>
                </a:solidFill>
              </a:rPr>
              <a:t>Continuous review of program comprises two feedback loops: </a:t>
            </a:r>
            <a:r>
              <a:rPr lang="en-US" dirty="0" smtClean="0">
                <a:solidFill>
                  <a:srgbClr val="F20062"/>
                </a:solidFill>
              </a:rPr>
              <a:t>The Outer loop (Strategic Planning Loop) for improving the program and the </a:t>
            </a:r>
            <a:r>
              <a:rPr lang="en-US" dirty="0" smtClean="0">
                <a:solidFill>
                  <a:srgbClr val="009900"/>
                </a:solidFill>
              </a:rPr>
              <a:t>Inner Loop (Assessment &amp; Improvement Loop) to provide for curricula improvement.</a:t>
            </a:r>
          </a:p>
          <a:p>
            <a:pPr marL="465138" indent="-465138" algn="just">
              <a:spcBef>
                <a:spcPts val="600"/>
              </a:spcBef>
              <a:buFont typeface="Times New Roman" pitchFamily="18" charset="0"/>
              <a:buBlip>
                <a:blip r:embed="rId3"/>
              </a:buBlip>
              <a:defRPr/>
            </a:pPr>
            <a:r>
              <a:rPr lang="en-US" dirty="0" smtClean="0">
                <a:solidFill>
                  <a:srgbClr val="0000FF"/>
                </a:solidFill>
              </a:rPr>
              <a:t>Outer Loop: </a:t>
            </a:r>
            <a:r>
              <a:rPr lang="en-US" dirty="0" smtClean="0">
                <a:solidFill>
                  <a:srgbClr val="F20062"/>
                </a:solidFill>
              </a:rPr>
              <a:t>The Outer Loop (Strategic Planning Loop) is used to provide initial and follow-on high-level guidance to the department in developing and maintaining the program objectives and outcomes.</a:t>
            </a:r>
          </a:p>
        </p:txBody>
      </p:sp>
      <p:sp>
        <p:nvSpPr>
          <p:cNvPr id="7271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a:spLocks noGrp="1"/>
          </p:cNvSpPr>
          <p:nvPr>
            <p:ph type="ftr" sz="quarter" idx="11"/>
          </p:nvPr>
        </p:nvSpPr>
        <p:spPr>
          <a:noFill/>
        </p:spPr>
        <p:txBody>
          <a:bodyPr/>
          <a:lstStyle/>
          <a:p>
            <a:r>
              <a:rPr lang="en-US" smtClean="0"/>
              <a:t>OBE    Dr.S.Viswanadha Raju, Professor of CSE ,JNTUH</a:t>
            </a:r>
          </a:p>
        </p:txBody>
      </p:sp>
      <p:sp>
        <p:nvSpPr>
          <p:cNvPr id="7373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373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373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373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9943" name="Rectangle 6"/>
          <p:cNvSpPr>
            <a:spLocks noGrp="1" noChangeArrowheads="1"/>
          </p:cNvSpPr>
          <p:nvPr>
            <p:ph type="title"/>
          </p:nvPr>
        </p:nvSpPr>
        <p:spPr>
          <a:xfrm>
            <a:off x="152400" y="533400"/>
            <a:ext cx="8763000" cy="762000"/>
          </a:xfrm>
        </p:spPr>
        <p:style>
          <a:lnRef idx="0">
            <a:scrgbClr r="0" g="0" b="0"/>
          </a:lnRef>
          <a:fillRef idx="1001">
            <a:schemeClr val="lt1"/>
          </a:fillRef>
          <a:effectRef idx="0">
            <a:scrgbClr r="0" g="0" b="0"/>
          </a:effectRef>
          <a:fontRef idx="major"/>
        </p:style>
        <p:txBody>
          <a:bodyPr/>
          <a:lstStyle/>
          <a:p>
            <a:pPr>
              <a:spcBef>
                <a:spcPts val="600"/>
              </a:spcBef>
              <a:defRPr/>
            </a:pPr>
            <a:r>
              <a:rPr lang="en-US" sz="3600" b="1" cap="all" dirty="0" smtClean="0">
                <a:solidFill>
                  <a:srgbClr val="CC00CC"/>
                </a:solidFill>
              </a:rPr>
              <a:t>Continuous Improvement of Program</a:t>
            </a:r>
          </a:p>
        </p:txBody>
      </p:sp>
      <p:sp>
        <p:nvSpPr>
          <p:cNvPr id="39944" name="Rectangle 7"/>
          <p:cNvSpPr>
            <a:spLocks noGrp="1" noChangeArrowheads="1"/>
          </p:cNvSpPr>
          <p:nvPr>
            <p:ph type="body" idx="1"/>
          </p:nvPr>
        </p:nvSpPr>
        <p:spPr>
          <a:xfrm>
            <a:off x="228600" y="1295400"/>
            <a:ext cx="8915400" cy="4992688"/>
          </a:xfrm>
        </p:spPr>
        <p:txBody>
          <a:bodyPr/>
          <a:lstStyle/>
          <a:p>
            <a:pPr marL="914400" indent="-449263" algn="just">
              <a:spcBef>
                <a:spcPts val="600"/>
              </a:spcBef>
              <a:buFont typeface="Wingdings" pitchFamily="2" charset="2"/>
              <a:buChar char="Ø"/>
              <a:defRPr/>
            </a:pPr>
            <a:r>
              <a:rPr lang="en-US" dirty="0" smtClean="0">
                <a:solidFill>
                  <a:srgbClr val="008000"/>
                </a:solidFill>
              </a:rPr>
              <a:t>Initial input comes from stakeholders, NBA guidance, and university-level directives.</a:t>
            </a:r>
          </a:p>
          <a:p>
            <a:pPr marL="914400" indent="-449263" algn="just">
              <a:spcBef>
                <a:spcPts val="600"/>
              </a:spcBef>
              <a:buFont typeface="Wingdings" pitchFamily="2" charset="2"/>
              <a:buChar char="Ø"/>
              <a:defRPr/>
            </a:pPr>
            <a:r>
              <a:rPr lang="en-US" dirty="0" smtClean="0">
                <a:solidFill>
                  <a:srgbClr val="008000"/>
                </a:solidFill>
              </a:rPr>
              <a:t>These inputs are used to refine and monitor program objectives and outcomes.</a:t>
            </a:r>
          </a:p>
          <a:p>
            <a:pPr marL="1198563" indent="-568325" algn="just">
              <a:spcBef>
                <a:spcPts val="600"/>
              </a:spcBef>
              <a:buFont typeface="Times New Roman" pitchFamily="18" charset="0"/>
              <a:buNone/>
              <a:defRPr/>
            </a:pPr>
            <a:endParaRPr lang="en-US" sz="2000" b="1" dirty="0">
              <a:solidFill>
                <a:srgbClr val="009900"/>
              </a:solidFill>
            </a:endParaRPr>
          </a:p>
        </p:txBody>
      </p:sp>
      <p:sp>
        <p:nvSpPr>
          <p:cNvPr id="7373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4"/>
          <p:cNvSpPr>
            <a:spLocks noGrp="1"/>
          </p:cNvSpPr>
          <p:nvPr>
            <p:ph type="ftr" sz="quarter" idx="11"/>
          </p:nvPr>
        </p:nvSpPr>
        <p:spPr>
          <a:noFill/>
        </p:spPr>
        <p:txBody>
          <a:bodyPr/>
          <a:lstStyle/>
          <a:p>
            <a:r>
              <a:rPr lang="en-US" smtClean="0"/>
              <a:t>OBE    Dr.S.Viswanadha Raju, Professor of CSE ,JNTUH</a:t>
            </a:r>
          </a:p>
        </p:txBody>
      </p:sp>
      <p:sp>
        <p:nvSpPr>
          <p:cNvPr id="7475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475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475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475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4759" name="Rectangle 6"/>
          <p:cNvSpPr>
            <a:spLocks noGrp="1" noChangeArrowheads="1"/>
          </p:cNvSpPr>
          <p:nvPr>
            <p:ph type="title"/>
          </p:nvPr>
        </p:nvSpPr>
        <p:spPr>
          <a:xfrm>
            <a:off x="685800" y="533400"/>
            <a:ext cx="7185025" cy="838200"/>
          </a:xfrm>
          <a:noFill/>
        </p:spPr>
        <p:txBody>
          <a:bodyPr/>
          <a:lstStyle/>
          <a:p>
            <a:r>
              <a:rPr lang="en-US" sz="2800" b="1" smtClean="0"/>
              <a:t>Conti…</a:t>
            </a:r>
            <a:endParaRPr lang="en-US" sz="2800" smtClean="0"/>
          </a:p>
        </p:txBody>
      </p:sp>
      <p:sp>
        <p:nvSpPr>
          <p:cNvPr id="35848" name="Rectangle 7"/>
          <p:cNvSpPr>
            <a:spLocks noGrp="1" noChangeArrowheads="1"/>
          </p:cNvSpPr>
          <p:nvPr>
            <p:ph type="body" idx="1"/>
          </p:nvPr>
        </p:nvSpPr>
        <p:spPr>
          <a:xfrm>
            <a:off x="228600" y="1219200"/>
            <a:ext cx="8763000" cy="5068888"/>
          </a:xfrm>
        </p:spPr>
        <p:txBody>
          <a:bodyPr/>
          <a:lstStyle/>
          <a:p>
            <a:pPr marL="465138" indent="-465138">
              <a:spcBef>
                <a:spcPts val="600"/>
              </a:spcBef>
              <a:buFont typeface="Times New Roman" pitchFamily="18" charset="0"/>
              <a:buBlip>
                <a:blip r:embed="rId3"/>
              </a:buBlip>
              <a:defRPr/>
            </a:pPr>
            <a:r>
              <a:rPr lang="en-US" sz="3600" b="1" dirty="0" smtClean="0">
                <a:solidFill>
                  <a:srgbClr val="0000FF"/>
                </a:solidFill>
              </a:rPr>
              <a:t>Inner Loop:</a:t>
            </a:r>
          </a:p>
          <a:p>
            <a:pPr marL="854075" indent="-388938" algn="just">
              <a:spcBef>
                <a:spcPts val="600"/>
              </a:spcBef>
              <a:buFont typeface="Wingdings" pitchFamily="2" charset="2"/>
              <a:buChar char="Ø"/>
              <a:defRPr/>
            </a:pPr>
            <a:r>
              <a:rPr lang="en-US" sz="3600" dirty="0" smtClean="0">
                <a:solidFill>
                  <a:srgbClr val="F20062"/>
                </a:solidFill>
              </a:rPr>
              <a:t>The Inner Loop (Assessment and Improvement Loop) provides for ongoing curricula and course improvement.</a:t>
            </a:r>
          </a:p>
          <a:p>
            <a:pPr marL="854075" indent="-388938" algn="just">
              <a:spcBef>
                <a:spcPts val="600"/>
              </a:spcBef>
              <a:buFont typeface="Wingdings" pitchFamily="2" charset="2"/>
              <a:buChar char="Ø"/>
              <a:defRPr/>
            </a:pPr>
            <a:r>
              <a:rPr lang="en-US" sz="3600" dirty="0" smtClean="0">
                <a:solidFill>
                  <a:srgbClr val="008000"/>
                </a:solidFill>
              </a:rPr>
              <a:t>Based on feedback obtained, the department renders curricular changes, and individual instructors refine, when appropriate, the courses under their jurisdiction.</a:t>
            </a:r>
          </a:p>
        </p:txBody>
      </p:sp>
      <p:sp>
        <p:nvSpPr>
          <p:cNvPr id="7476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533400"/>
            <a:ext cx="7620000"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C00CC"/>
                </a:solidFill>
              </a:rPr>
              <a:t>Conti…</a:t>
            </a:r>
            <a:endParaRPr lang="en-US" sz="3600" b="1"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ooter Placeholder 4"/>
          <p:cNvSpPr>
            <a:spLocks noGrp="1"/>
          </p:cNvSpPr>
          <p:nvPr>
            <p:ph type="ftr" sz="quarter" idx="11"/>
          </p:nvPr>
        </p:nvSpPr>
        <p:spPr>
          <a:noFill/>
        </p:spPr>
        <p:txBody>
          <a:bodyPr/>
          <a:lstStyle/>
          <a:p>
            <a:r>
              <a:rPr lang="en-US" smtClean="0"/>
              <a:t>OBE    Dr.S.Viswanadha Raju, Professor of CSE ,JNTUH</a:t>
            </a:r>
          </a:p>
        </p:txBody>
      </p:sp>
      <p:sp>
        <p:nvSpPr>
          <p:cNvPr id="7577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578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578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578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5783" name="Rectangle 6"/>
          <p:cNvSpPr>
            <a:spLocks noGrp="1" noChangeArrowheads="1"/>
          </p:cNvSpPr>
          <p:nvPr>
            <p:ph type="title"/>
          </p:nvPr>
        </p:nvSpPr>
        <p:spPr>
          <a:xfrm>
            <a:off x="685800" y="533400"/>
            <a:ext cx="7185025" cy="838200"/>
          </a:xfrm>
          <a:noFill/>
        </p:spPr>
        <p:txBody>
          <a:bodyPr/>
          <a:lstStyle/>
          <a:p>
            <a:r>
              <a:rPr lang="en-US" sz="2800" b="1" smtClean="0"/>
              <a:t>Conti…</a:t>
            </a:r>
            <a:endParaRPr lang="en-US" sz="2800" smtClean="0"/>
          </a:p>
        </p:txBody>
      </p:sp>
      <p:sp>
        <p:nvSpPr>
          <p:cNvPr id="35848" name="Rectangle 7"/>
          <p:cNvSpPr>
            <a:spLocks noGrp="1" noChangeArrowheads="1"/>
          </p:cNvSpPr>
          <p:nvPr>
            <p:ph type="body" idx="1"/>
          </p:nvPr>
        </p:nvSpPr>
        <p:spPr>
          <a:xfrm>
            <a:off x="228600" y="1219200"/>
            <a:ext cx="8763000" cy="5068888"/>
          </a:xfrm>
        </p:spPr>
        <p:txBody>
          <a:bodyPr/>
          <a:lstStyle/>
          <a:p>
            <a:pPr marL="793750" indent="-568325" algn="just">
              <a:spcBef>
                <a:spcPts val="1200"/>
              </a:spcBef>
              <a:buFont typeface="Wingdings" pitchFamily="2" charset="2"/>
              <a:buChar char="Ø"/>
              <a:defRPr/>
            </a:pPr>
            <a:r>
              <a:rPr lang="en-US" sz="3600" dirty="0" smtClean="0">
                <a:solidFill>
                  <a:srgbClr val="0000FF"/>
                </a:solidFill>
              </a:rPr>
              <a:t>The inner loop also provides a mechanism for the faculty and students to provide feedback on specific courses.</a:t>
            </a:r>
          </a:p>
          <a:p>
            <a:pPr marL="793750" indent="-568325" algn="just">
              <a:spcBef>
                <a:spcPts val="1200"/>
              </a:spcBef>
              <a:buFont typeface="Wingdings" pitchFamily="2" charset="2"/>
              <a:buChar char="Ø"/>
              <a:defRPr/>
            </a:pPr>
            <a:r>
              <a:rPr lang="en-US" sz="3600" dirty="0" smtClean="0">
                <a:solidFill>
                  <a:srgbClr val="F20062"/>
                </a:solidFill>
              </a:rPr>
              <a:t>The inner loop is the domain of course improvement, and suggestions for course improvements typically arise from instructor and student comments and discussions of the program faculty.</a:t>
            </a:r>
          </a:p>
          <a:p>
            <a:pPr marL="854075" indent="-388938" algn="just">
              <a:spcBef>
                <a:spcPts val="600"/>
              </a:spcBef>
              <a:buFont typeface="Wingdings" pitchFamily="2" charset="2"/>
              <a:buChar char="Ø"/>
              <a:defRPr/>
            </a:pPr>
            <a:endParaRPr lang="en-US" sz="3600" b="1" u="sng" dirty="0" smtClean="0">
              <a:solidFill>
                <a:srgbClr val="008000"/>
              </a:solidFill>
            </a:endParaRPr>
          </a:p>
        </p:txBody>
      </p:sp>
      <p:sp>
        <p:nvSpPr>
          <p:cNvPr id="7578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10" name="Rectangle 6"/>
          <p:cNvSpPr txBox="1">
            <a:spLocks noChangeArrowheads="1"/>
          </p:cNvSpPr>
          <p:nvPr/>
        </p:nvSpPr>
        <p:spPr bwMode="auto">
          <a:xfrm>
            <a:off x="685800" y="533400"/>
            <a:ext cx="7620000"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lgn="r">
              <a:defRPr/>
            </a:pPr>
            <a:r>
              <a:rPr lang="en-US" sz="3600" b="1" i="1" kern="0">
                <a:solidFill>
                  <a:srgbClr val="CC00CC"/>
                </a:solidFill>
              </a:rPr>
              <a:t>Conti…</a:t>
            </a:r>
            <a:endParaRPr lang="en-US" sz="3600" b="1"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Footer Placeholder 4"/>
          <p:cNvSpPr>
            <a:spLocks noGrp="1"/>
          </p:cNvSpPr>
          <p:nvPr>
            <p:ph type="ftr" sz="quarter" idx="11"/>
          </p:nvPr>
        </p:nvSpPr>
        <p:spPr>
          <a:noFill/>
        </p:spPr>
        <p:txBody>
          <a:bodyPr/>
          <a:lstStyle/>
          <a:p>
            <a:r>
              <a:rPr lang="en-US" smtClean="0"/>
              <a:t>OBE    Dr.S.Viswanadha Raju, Professor of CSE ,JNTUH</a:t>
            </a:r>
          </a:p>
        </p:txBody>
      </p:sp>
      <p:sp>
        <p:nvSpPr>
          <p:cNvPr id="7680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680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680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680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680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grpSp>
        <p:nvGrpSpPr>
          <p:cNvPr id="76808" name="Group 9"/>
          <p:cNvGrpSpPr>
            <a:grpSpLocks/>
          </p:cNvGrpSpPr>
          <p:nvPr/>
        </p:nvGrpSpPr>
        <p:grpSpPr bwMode="auto">
          <a:xfrm>
            <a:off x="152400" y="1371600"/>
            <a:ext cx="8763000" cy="4800600"/>
            <a:chOff x="152400" y="457200"/>
            <a:chExt cx="8763000" cy="5877190"/>
          </a:xfrm>
        </p:grpSpPr>
        <p:sp>
          <p:nvSpPr>
            <p:cNvPr id="11" name="Rectangle 10"/>
            <p:cNvSpPr/>
            <p:nvPr/>
          </p:nvSpPr>
          <p:spPr>
            <a:xfrm>
              <a:off x="2133600" y="569924"/>
              <a:ext cx="1524000" cy="532523"/>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Assessment</a:t>
              </a:r>
            </a:p>
          </p:txBody>
        </p:sp>
        <p:sp>
          <p:nvSpPr>
            <p:cNvPr id="12" name="Rectangle 11"/>
            <p:cNvSpPr/>
            <p:nvPr/>
          </p:nvSpPr>
          <p:spPr>
            <a:xfrm>
              <a:off x="2133600" y="2435698"/>
              <a:ext cx="1524000" cy="534467"/>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chemeClr val="tx1"/>
                  </a:solidFill>
                </a:rPr>
                <a:t>Evaluation</a:t>
              </a:r>
            </a:p>
          </p:txBody>
        </p:sp>
        <p:sp>
          <p:nvSpPr>
            <p:cNvPr id="13" name="Rectangle 12"/>
            <p:cNvSpPr/>
            <p:nvPr/>
          </p:nvSpPr>
          <p:spPr>
            <a:xfrm>
              <a:off x="2133600" y="3465762"/>
              <a:ext cx="1524000" cy="761858"/>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Courses and activities</a:t>
              </a:r>
            </a:p>
          </p:txBody>
        </p:sp>
        <p:sp>
          <p:nvSpPr>
            <p:cNvPr id="14" name="Rectangle 13"/>
            <p:cNvSpPr/>
            <p:nvPr/>
          </p:nvSpPr>
          <p:spPr>
            <a:xfrm>
              <a:off x="4343400" y="1493094"/>
              <a:ext cx="1524000" cy="915395"/>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Instructor Course Assessment</a:t>
              </a:r>
            </a:p>
          </p:txBody>
        </p:sp>
        <p:sp>
          <p:nvSpPr>
            <p:cNvPr id="15" name="Rectangle 14"/>
            <p:cNvSpPr/>
            <p:nvPr/>
          </p:nvSpPr>
          <p:spPr>
            <a:xfrm>
              <a:off x="4343400" y="3009036"/>
              <a:ext cx="1524000" cy="676343"/>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a:solidFill>
                    <a:schemeClr val="tx1"/>
                  </a:solidFill>
                </a:rPr>
                <a:t>Student Course Assessment</a:t>
              </a:r>
            </a:p>
          </p:txBody>
        </p:sp>
        <p:sp>
          <p:nvSpPr>
            <p:cNvPr id="16" name="Rectangle 15"/>
            <p:cNvSpPr/>
            <p:nvPr/>
          </p:nvSpPr>
          <p:spPr>
            <a:xfrm>
              <a:off x="6248400" y="1331782"/>
              <a:ext cx="2667000" cy="2744243"/>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b="1" u="sng" dirty="0">
                  <a:solidFill>
                    <a:schemeClr val="tx1"/>
                  </a:solidFill>
                </a:rPr>
                <a:t>Internal Input</a:t>
              </a:r>
            </a:p>
            <a:p>
              <a:pPr>
                <a:defRPr/>
              </a:pPr>
              <a:endParaRPr lang="en-US" sz="500" b="1" u="sng" dirty="0">
                <a:solidFill>
                  <a:schemeClr val="tx1"/>
                </a:solidFill>
              </a:endParaRPr>
            </a:p>
            <a:p>
              <a:pPr marL="457200" indent="-228600">
                <a:buFont typeface="Arial" pitchFamily="34" charset="0"/>
                <a:buChar char="•"/>
                <a:defRPr/>
              </a:pPr>
              <a:r>
                <a:rPr lang="en-US" b="1" dirty="0">
                  <a:solidFill>
                    <a:schemeClr val="tx1"/>
                  </a:solidFill>
                </a:rPr>
                <a:t>Exit Interviews</a:t>
              </a:r>
            </a:p>
            <a:p>
              <a:pPr marL="457200" indent="-228600">
                <a:buFont typeface="Arial" pitchFamily="34" charset="0"/>
                <a:buChar char="•"/>
                <a:defRPr/>
              </a:pPr>
              <a:r>
                <a:rPr lang="en-US" b="1" dirty="0">
                  <a:solidFill>
                    <a:schemeClr val="tx1"/>
                  </a:solidFill>
                </a:rPr>
                <a:t>Feedback from Academic advisors</a:t>
              </a:r>
            </a:p>
            <a:p>
              <a:pPr marL="457200" indent="-228600">
                <a:buFont typeface="Arial" pitchFamily="34" charset="0"/>
                <a:buChar char="•"/>
                <a:defRPr/>
              </a:pPr>
              <a:r>
                <a:rPr lang="en-US" b="1" dirty="0">
                  <a:solidFill>
                    <a:schemeClr val="tx1"/>
                  </a:solidFill>
                </a:rPr>
                <a:t>Feedback from succeeding course in a sequence</a:t>
              </a:r>
            </a:p>
            <a:p>
              <a:pPr marL="457200" indent="-228600">
                <a:buFont typeface="Arial" pitchFamily="34" charset="0"/>
                <a:buChar char="•"/>
                <a:defRPr/>
              </a:pPr>
              <a:r>
                <a:rPr lang="en-US" b="1" dirty="0">
                  <a:solidFill>
                    <a:schemeClr val="tx1"/>
                  </a:solidFill>
                </a:rPr>
                <a:t>Feedback from capstone design</a:t>
              </a:r>
            </a:p>
            <a:p>
              <a:pPr>
                <a:defRPr/>
              </a:pPr>
              <a:endParaRPr lang="en-US" b="1" dirty="0">
                <a:solidFill>
                  <a:schemeClr val="tx1"/>
                </a:solidFill>
              </a:endParaRPr>
            </a:p>
          </p:txBody>
        </p:sp>
        <p:sp>
          <p:nvSpPr>
            <p:cNvPr id="17" name="Rectangle 16"/>
            <p:cNvSpPr/>
            <p:nvPr/>
          </p:nvSpPr>
          <p:spPr>
            <a:xfrm>
              <a:off x="6248400" y="4503599"/>
              <a:ext cx="2667000" cy="1440145"/>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b="1" u="sng" dirty="0">
                  <a:solidFill>
                    <a:schemeClr val="tx1"/>
                  </a:solidFill>
                </a:rPr>
                <a:t>External Input</a:t>
              </a:r>
            </a:p>
            <a:p>
              <a:pPr>
                <a:defRPr/>
              </a:pPr>
              <a:endParaRPr lang="en-US" sz="500" b="1" u="sng" dirty="0">
                <a:solidFill>
                  <a:schemeClr val="tx1"/>
                </a:solidFill>
              </a:endParaRPr>
            </a:p>
            <a:p>
              <a:pPr marL="457200" indent="-228600">
                <a:buFont typeface="Arial" pitchFamily="34" charset="0"/>
                <a:buChar char="•"/>
                <a:defRPr/>
              </a:pPr>
              <a:r>
                <a:rPr lang="en-US" b="1" dirty="0">
                  <a:solidFill>
                    <a:schemeClr val="tx1"/>
                  </a:solidFill>
                </a:rPr>
                <a:t>Alumni Survey</a:t>
              </a:r>
            </a:p>
            <a:p>
              <a:pPr marL="457200" indent="-228600">
                <a:buFont typeface="Arial" pitchFamily="34" charset="0"/>
                <a:buChar char="•"/>
                <a:defRPr/>
              </a:pPr>
              <a:r>
                <a:rPr lang="en-US" b="1" dirty="0">
                  <a:solidFill>
                    <a:schemeClr val="tx1"/>
                  </a:solidFill>
                </a:rPr>
                <a:t>Employer input</a:t>
              </a:r>
            </a:p>
            <a:p>
              <a:pPr marL="457200" indent="-228600">
                <a:buFont typeface="Arial" pitchFamily="34" charset="0"/>
                <a:buChar char="•"/>
                <a:defRPr/>
              </a:pPr>
              <a:r>
                <a:rPr lang="en-US" b="1" dirty="0">
                  <a:solidFill>
                    <a:schemeClr val="tx1"/>
                  </a:solidFill>
                </a:rPr>
                <a:t>Advisory Board</a:t>
              </a:r>
            </a:p>
          </p:txBody>
        </p:sp>
        <p:sp>
          <p:nvSpPr>
            <p:cNvPr id="18" name="Rectangle 17"/>
            <p:cNvSpPr/>
            <p:nvPr/>
          </p:nvSpPr>
          <p:spPr>
            <a:xfrm>
              <a:off x="152400" y="2322975"/>
              <a:ext cx="1524000" cy="686061"/>
            </a:xfrm>
            <a:prstGeom prst="rect">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rPr>
                <a:t>Improvement Planning</a:t>
              </a:r>
            </a:p>
          </p:txBody>
        </p:sp>
        <p:cxnSp>
          <p:nvCxnSpPr>
            <p:cNvPr id="19" name="Straight Arrow Connector 18"/>
            <p:cNvCxnSpPr/>
            <p:nvPr/>
          </p:nvCxnSpPr>
          <p:spPr>
            <a:xfrm rot="10800000">
              <a:off x="3590925" y="2989601"/>
              <a:ext cx="2657475" cy="2649011"/>
            </a:xfrm>
            <a:prstGeom prst="straightConnector1">
              <a:avLst/>
            </a:prstGeom>
            <a:ln w="28575">
              <a:solidFill>
                <a:schemeClr val="tx1"/>
              </a:solidFill>
              <a:prstDash val="dash"/>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3657600" y="2857442"/>
              <a:ext cx="685800" cy="522805"/>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a:off x="3657600" y="2713622"/>
              <a:ext cx="2590800" cy="1943"/>
            </a:xfrm>
            <a:prstGeom prst="straightConnector1">
              <a:avLst/>
            </a:prstGeom>
            <a:ln w="28575">
              <a:solidFill>
                <a:schemeClr val="tx1"/>
              </a:solidFill>
              <a:prstDash val="dash"/>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3657600" y="2095584"/>
              <a:ext cx="685800" cy="532523"/>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 idx="0"/>
              <a:endCxn id="11" idx="2"/>
            </p:cNvCxnSpPr>
            <p:nvPr/>
          </p:nvCxnSpPr>
          <p:spPr>
            <a:xfrm rot="5400000" flipH="1" flipV="1">
              <a:off x="2228975" y="1769429"/>
              <a:ext cx="1333251" cy="3175"/>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3" idx="0"/>
              <a:endCxn id="12" idx="2"/>
            </p:cNvCxnSpPr>
            <p:nvPr/>
          </p:nvCxnSpPr>
          <p:spPr>
            <a:xfrm rot="5400000" flipH="1" flipV="1">
              <a:off x="2646831" y="3217348"/>
              <a:ext cx="497540" cy="3175"/>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5" name="Circular Arrow 24"/>
            <p:cNvSpPr/>
            <p:nvPr/>
          </p:nvSpPr>
          <p:spPr>
            <a:xfrm rot="15631992" flipH="1">
              <a:off x="879549" y="1024107"/>
              <a:ext cx="969815" cy="1398587"/>
            </a:xfrm>
            <a:prstGeom prst="circularArrow">
              <a:avLst>
                <a:gd name="adj1" fmla="val 22608"/>
                <a:gd name="adj2" fmla="val 2800580"/>
                <a:gd name="adj3" fmla="val 18992582"/>
                <a:gd name="adj4" fmla="val 11299673"/>
                <a:gd name="adj5" fmla="val 18002"/>
              </a:avLst>
            </a:prstGeom>
            <a:solidFill>
              <a:srgbClr val="F1F5E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cxnSp>
          <p:nvCxnSpPr>
            <p:cNvPr id="26" name="Straight Arrow Connector 25"/>
            <p:cNvCxnSpPr/>
            <p:nvPr/>
          </p:nvCxnSpPr>
          <p:spPr>
            <a:xfrm rot="10800000">
              <a:off x="533400" y="836186"/>
              <a:ext cx="1600200" cy="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214854" y="1574722"/>
              <a:ext cx="1496507" cy="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6827" name="TextBox 27"/>
            <p:cNvSpPr txBox="1">
              <a:spLocks noChangeArrowheads="1"/>
            </p:cNvSpPr>
            <p:nvPr/>
          </p:nvSpPr>
          <p:spPr bwMode="auto">
            <a:xfrm>
              <a:off x="1371600" y="1332131"/>
              <a:ext cx="1524000" cy="830997"/>
            </a:xfrm>
            <a:prstGeom prst="rect">
              <a:avLst/>
            </a:prstGeom>
            <a:noFill/>
            <a:ln w="9525">
              <a:noFill/>
              <a:miter lim="800000"/>
              <a:headEnd/>
              <a:tailEnd/>
            </a:ln>
          </p:spPr>
          <p:txBody>
            <a:bodyPr>
              <a:spAutoFit/>
            </a:bodyPr>
            <a:lstStyle/>
            <a:p>
              <a:r>
                <a:rPr lang="en-US" sz="1600" b="1"/>
                <a:t>Assessment &amp; Improvement Loop</a:t>
              </a:r>
            </a:p>
          </p:txBody>
        </p:sp>
        <p:sp>
          <p:nvSpPr>
            <p:cNvPr id="76828" name="TextBox 28"/>
            <p:cNvSpPr txBox="1">
              <a:spLocks noChangeArrowheads="1"/>
            </p:cNvSpPr>
            <p:nvPr/>
          </p:nvSpPr>
          <p:spPr bwMode="auto">
            <a:xfrm>
              <a:off x="4419600" y="493931"/>
              <a:ext cx="1447800" cy="646331"/>
            </a:xfrm>
            <a:prstGeom prst="rect">
              <a:avLst/>
            </a:prstGeom>
            <a:noFill/>
            <a:ln w="9525">
              <a:noFill/>
              <a:miter lim="800000"/>
              <a:headEnd/>
              <a:tailEnd/>
            </a:ln>
          </p:spPr>
          <p:txBody>
            <a:bodyPr>
              <a:spAutoFit/>
            </a:bodyPr>
            <a:lstStyle/>
            <a:p>
              <a:pPr algn="ctr"/>
              <a:r>
                <a:rPr lang="en-US" b="1"/>
                <a:t>Every Course Offering</a:t>
              </a:r>
            </a:p>
          </p:txBody>
        </p:sp>
        <p:sp>
          <p:nvSpPr>
            <p:cNvPr id="76829" name="TextBox 29"/>
            <p:cNvSpPr txBox="1">
              <a:spLocks noChangeArrowheads="1"/>
            </p:cNvSpPr>
            <p:nvPr/>
          </p:nvSpPr>
          <p:spPr bwMode="auto">
            <a:xfrm>
              <a:off x="6858000" y="457200"/>
              <a:ext cx="1447800" cy="646331"/>
            </a:xfrm>
            <a:prstGeom prst="rect">
              <a:avLst/>
            </a:prstGeom>
            <a:noFill/>
            <a:ln w="9525">
              <a:noFill/>
              <a:miter lim="800000"/>
              <a:headEnd/>
              <a:tailEnd/>
            </a:ln>
          </p:spPr>
          <p:txBody>
            <a:bodyPr>
              <a:spAutoFit/>
            </a:bodyPr>
            <a:lstStyle/>
            <a:p>
              <a:pPr algn="ctr"/>
              <a:r>
                <a:rPr lang="en-US" b="1"/>
                <a:t>Scheduled Intervals</a:t>
              </a:r>
            </a:p>
          </p:txBody>
        </p:sp>
        <p:sp>
          <p:nvSpPr>
            <p:cNvPr id="76830" name="TextBox 30"/>
            <p:cNvSpPr txBox="1">
              <a:spLocks noChangeArrowheads="1"/>
            </p:cNvSpPr>
            <p:nvPr/>
          </p:nvSpPr>
          <p:spPr bwMode="auto">
            <a:xfrm>
              <a:off x="228600" y="5991691"/>
              <a:ext cx="8686800" cy="342699"/>
            </a:xfrm>
            <a:prstGeom prst="rect">
              <a:avLst/>
            </a:prstGeom>
            <a:noFill/>
            <a:ln w="9525">
              <a:noFill/>
              <a:miter lim="800000"/>
              <a:headEnd/>
              <a:tailEnd/>
            </a:ln>
          </p:spPr>
          <p:txBody>
            <a:bodyPr>
              <a:spAutoFit/>
            </a:bodyPr>
            <a:lstStyle/>
            <a:p>
              <a:pPr algn="ctr"/>
              <a:r>
                <a:rPr lang="en-US" sz="1600" b="1"/>
                <a:t>Figure:  Assessment of Program Outcomes by course</a:t>
              </a:r>
            </a:p>
          </p:txBody>
        </p:sp>
        <p:cxnSp>
          <p:nvCxnSpPr>
            <p:cNvPr id="32" name="Elbow Connector 31"/>
            <p:cNvCxnSpPr/>
            <p:nvPr/>
          </p:nvCxnSpPr>
          <p:spPr>
            <a:xfrm>
              <a:off x="595313" y="3018753"/>
              <a:ext cx="1524000" cy="872639"/>
            </a:xfrm>
            <a:prstGeom prst="bentConnector3">
              <a:avLst>
                <a:gd name="adj1" fmla="val -3115"/>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31" name="Rectangle 6"/>
          <p:cNvSpPr>
            <a:spLocks noGrp="1" noChangeArrowheads="1"/>
          </p:cNvSpPr>
          <p:nvPr>
            <p:ph type="title"/>
          </p:nvPr>
        </p:nvSpPr>
        <p:spPr>
          <a:xfrm>
            <a:off x="685800" y="533400"/>
            <a:ext cx="7467600"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C00CC"/>
                </a:solidFill>
              </a:rPr>
              <a:t>Conti…</a:t>
            </a:r>
          </a:p>
        </p:txBody>
      </p:sp>
    </p:spTree>
  </p:cSld>
  <p:clrMapOvr>
    <a:masterClrMapping/>
  </p:clrMapOvr>
  <p:transition>
    <p:split orient="ver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p:spPr>
        <p:txBody>
          <a:bodyPr/>
          <a:lstStyle/>
          <a:p>
            <a:r>
              <a:rPr lang="en-US" smtClean="0"/>
              <a:t>OBE    Dr.S.Viswanadha Raju, Professor of CSE ,JNTUH</a:t>
            </a:r>
          </a:p>
        </p:txBody>
      </p:sp>
      <p:sp>
        <p:nvSpPr>
          <p:cNvPr id="7782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782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782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783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8375"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Learning Outcomes</a:t>
            </a:r>
            <a:endParaRPr lang="en-US" sz="3600" dirty="0" smtClean="0">
              <a:solidFill>
                <a:srgbClr val="CC00CC"/>
              </a:solidFill>
            </a:endParaRPr>
          </a:p>
        </p:txBody>
      </p:sp>
      <p:sp>
        <p:nvSpPr>
          <p:cNvPr id="35848" name="Rectangle 7"/>
          <p:cNvSpPr>
            <a:spLocks noGrp="1" noChangeArrowheads="1"/>
          </p:cNvSpPr>
          <p:nvPr>
            <p:ph type="body" idx="1"/>
          </p:nvPr>
        </p:nvSpPr>
        <p:spPr>
          <a:xfrm>
            <a:off x="304800" y="1295400"/>
            <a:ext cx="8534400" cy="4992688"/>
          </a:xfrm>
        </p:spPr>
        <p:txBody>
          <a:bodyPr/>
          <a:lstStyle/>
          <a:p>
            <a:pPr marL="406400" indent="-406400" algn="just">
              <a:buFont typeface="Times New Roman" pitchFamily="18" charset="0"/>
              <a:buBlip>
                <a:blip r:embed="rId3"/>
              </a:buBlip>
              <a:defRPr/>
            </a:pPr>
            <a:r>
              <a:rPr lang="en-US" sz="3600" dirty="0" smtClean="0">
                <a:solidFill>
                  <a:srgbClr val="0000FF"/>
                </a:solidFill>
              </a:rPr>
              <a:t>Course Outcomes:</a:t>
            </a:r>
          </a:p>
          <a:p>
            <a:pPr marL="914400" indent="-508000" algn="just">
              <a:buFont typeface="Wingdings" pitchFamily="2" charset="2"/>
              <a:buChar char="Ø"/>
              <a:defRPr/>
            </a:pPr>
            <a:r>
              <a:rPr lang="en-US" sz="3600" dirty="0" smtClean="0">
                <a:solidFill>
                  <a:srgbClr val="0000FF"/>
                </a:solidFill>
              </a:rPr>
              <a:t>Course Outcomes are statements that describe what students are </a:t>
            </a:r>
            <a:r>
              <a:rPr lang="en-US" sz="3600" dirty="0" smtClean="0">
                <a:solidFill>
                  <a:srgbClr val="C00000"/>
                </a:solidFill>
              </a:rPr>
              <a:t>expected to know</a:t>
            </a:r>
            <a:r>
              <a:rPr lang="en-US" sz="3600" dirty="0" smtClean="0">
                <a:solidFill>
                  <a:srgbClr val="0000FF"/>
                </a:solidFill>
              </a:rPr>
              <a:t>, attitudes they are expected to hold, and what they are </a:t>
            </a:r>
            <a:r>
              <a:rPr lang="en-US" sz="3600" dirty="0" smtClean="0">
                <a:solidFill>
                  <a:srgbClr val="C00000"/>
                </a:solidFill>
              </a:rPr>
              <a:t>able to do </a:t>
            </a:r>
            <a:r>
              <a:rPr lang="en-US" sz="3600" dirty="0" smtClean="0">
                <a:solidFill>
                  <a:srgbClr val="0000FF"/>
                </a:solidFill>
              </a:rPr>
              <a:t>as a result of taking a course</a:t>
            </a:r>
          </a:p>
        </p:txBody>
      </p:sp>
      <p:sp>
        <p:nvSpPr>
          <p:cNvPr id="7783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p:spPr>
        <p:txBody>
          <a:bodyPr/>
          <a:lstStyle/>
          <a:p>
            <a:r>
              <a:rPr lang="en-US" smtClean="0"/>
              <a:t>OBE    Dr.S.Viswanadha Raju, Professor of CSE ,JNTUH</a:t>
            </a:r>
          </a:p>
        </p:txBody>
      </p:sp>
      <p:sp>
        <p:nvSpPr>
          <p:cNvPr id="7885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885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885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885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8375"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Learning Outcomes</a:t>
            </a:r>
            <a:endParaRPr lang="en-US" sz="3600" dirty="0" smtClean="0">
              <a:solidFill>
                <a:srgbClr val="CC00CC"/>
              </a:solidFill>
            </a:endParaRPr>
          </a:p>
        </p:txBody>
      </p:sp>
      <p:sp>
        <p:nvSpPr>
          <p:cNvPr id="35848" name="Rectangle 7"/>
          <p:cNvSpPr>
            <a:spLocks noGrp="1" noChangeArrowheads="1"/>
          </p:cNvSpPr>
          <p:nvPr>
            <p:ph type="body" idx="1"/>
          </p:nvPr>
        </p:nvSpPr>
        <p:spPr>
          <a:xfrm>
            <a:off x="304800" y="1295400"/>
            <a:ext cx="8534400" cy="4992688"/>
          </a:xfrm>
        </p:spPr>
        <p:txBody>
          <a:bodyPr/>
          <a:lstStyle/>
          <a:p>
            <a:pPr marL="398463" indent="-398463" algn="just">
              <a:buFont typeface="Times New Roman" pitchFamily="18" charset="0"/>
              <a:buBlip>
                <a:blip r:embed="rId3"/>
              </a:buBlip>
              <a:defRPr/>
            </a:pPr>
            <a:r>
              <a:rPr lang="en-US" sz="3600" dirty="0" smtClean="0">
                <a:solidFill>
                  <a:srgbClr val="FF0066"/>
                </a:solidFill>
              </a:rPr>
              <a:t>Assessment not only measures progress and achievement of the learners but also the effectiveness of the teaching materials and methods used for the transaction.</a:t>
            </a:r>
          </a:p>
          <a:p>
            <a:pPr marL="796925" indent="-565150" algn="just">
              <a:buFont typeface="Wingdings" pitchFamily="2" charset="2"/>
              <a:buChar char="Ø"/>
              <a:defRPr/>
            </a:pPr>
            <a:r>
              <a:rPr lang="en-US" sz="3600" dirty="0" smtClean="0">
                <a:solidFill>
                  <a:schemeClr val="tx1">
                    <a:lumMod val="60000"/>
                    <a:lumOff val="40000"/>
                  </a:schemeClr>
                </a:solidFill>
              </a:rPr>
              <a:t>Hence, assessment should be viewed as a component of curriculum with the twin purpose of effective delivery and further improvement in the teaching-learning process.</a:t>
            </a:r>
          </a:p>
          <a:p>
            <a:pPr marL="398463" indent="-398463" algn="just">
              <a:buFont typeface="Times New Roman" pitchFamily="18" charset="0"/>
              <a:buBlip>
                <a:blip r:embed="rId3"/>
              </a:buBlip>
              <a:defRPr/>
            </a:pPr>
            <a:endParaRPr lang="en-US" sz="2000" b="1" dirty="0" smtClean="0">
              <a:solidFill>
                <a:srgbClr val="FF0066"/>
              </a:solidFill>
            </a:endParaRPr>
          </a:p>
        </p:txBody>
      </p:sp>
      <p:sp>
        <p:nvSpPr>
          <p:cNvPr id="7885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p:spPr>
        <p:txBody>
          <a:bodyPr/>
          <a:lstStyle/>
          <a:p>
            <a:r>
              <a:rPr lang="en-US" smtClean="0"/>
              <a:t>OBE    Dr.S.Viswanadha Raju, Professor of CSE ,JNTUH</a:t>
            </a:r>
          </a:p>
        </p:txBody>
      </p:sp>
      <p:sp>
        <p:nvSpPr>
          <p:cNvPr id="7987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987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987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987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9399"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Learning Outcomes</a:t>
            </a:r>
            <a:endParaRPr lang="en-US" sz="3600" dirty="0" smtClean="0">
              <a:solidFill>
                <a:srgbClr val="CC00CC"/>
              </a:solidFill>
            </a:endParaRPr>
          </a:p>
        </p:txBody>
      </p:sp>
      <p:sp>
        <p:nvSpPr>
          <p:cNvPr id="79880" name="Rectangle 7"/>
          <p:cNvSpPr>
            <a:spLocks noGrp="1" noChangeArrowheads="1"/>
          </p:cNvSpPr>
          <p:nvPr>
            <p:ph type="body" idx="1"/>
          </p:nvPr>
        </p:nvSpPr>
        <p:spPr>
          <a:xfrm>
            <a:off x="304800" y="1447800"/>
            <a:ext cx="8458200" cy="4840288"/>
          </a:xfrm>
        </p:spPr>
        <p:txBody>
          <a:bodyPr/>
          <a:lstStyle/>
          <a:p>
            <a:pPr marL="796925" indent="-565150" algn="just">
              <a:buFont typeface="Wingdings" pitchFamily="2" charset="2"/>
              <a:buChar char="Ø"/>
            </a:pPr>
            <a:r>
              <a:rPr lang="en-US" sz="3600" smtClean="0">
                <a:solidFill>
                  <a:srgbClr val="C00000"/>
                </a:solidFill>
              </a:rPr>
              <a:t>Outcomes assessment </a:t>
            </a:r>
            <a:r>
              <a:rPr lang="en-US" sz="3600" smtClean="0">
                <a:solidFill>
                  <a:srgbClr val="0000FF"/>
                </a:solidFill>
              </a:rPr>
              <a:t>in the form of </a:t>
            </a:r>
            <a:r>
              <a:rPr lang="en-US" sz="3600" smtClean="0">
                <a:solidFill>
                  <a:srgbClr val="C00000"/>
                </a:solidFill>
              </a:rPr>
              <a:t>standardized exams </a:t>
            </a:r>
            <a:r>
              <a:rPr lang="en-US" sz="3600" smtClean="0">
                <a:solidFill>
                  <a:srgbClr val="0000FF"/>
                </a:solidFill>
              </a:rPr>
              <a:t>(prerequisite exams,  mid-sessional exams,  comprehensive final exams, laboratory exams, written reports, oral presentations, etc.) provide possible means of demonstrating that the chosen </a:t>
            </a:r>
            <a:r>
              <a:rPr lang="en-US" sz="3600" smtClean="0">
                <a:solidFill>
                  <a:srgbClr val="C00000"/>
                </a:solidFill>
              </a:rPr>
              <a:t>performance thresholds defined by the program outcomes</a:t>
            </a:r>
            <a:r>
              <a:rPr lang="en-US" sz="3600" smtClean="0">
                <a:solidFill>
                  <a:srgbClr val="0000FF"/>
                </a:solidFill>
              </a:rPr>
              <a:t> are met. </a:t>
            </a:r>
          </a:p>
          <a:p>
            <a:pPr marL="796925" indent="-565150" algn="just">
              <a:buFont typeface="Wingdings" pitchFamily="2" charset="2"/>
              <a:buChar char="Ø"/>
            </a:pPr>
            <a:endParaRPr lang="en-US" sz="2400" b="1" smtClean="0">
              <a:solidFill>
                <a:srgbClr val="0000FF"/>
              </a:solidFill>
            </a:endParaRPr>
          </a:p>
        </p:txBody>
      </p:sp>
      <p:sp>
        <p:nvSpPr>
          <p:cNvPr id="7988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smtClean="0"/>
              <a:t>OBE    Dr.S.Viswanadha Raju, Professor of CSE ,JNTUH</a:t>
            </a:r>
          </a:p>
        </p:txBody>
      </p:sp>
      <p:sp>
        <p:nvSpPr>
          <p:cNvPr id="717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17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717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717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151" name="Rectangle 6"/>
          <p:cNvSpPr>
            <a:spLocks noGrp="1" noChangeArrowheads="1"/>
          </p:cNvSpPr>
          <p:nvPr>
            <p:ph type="title"/>
          </p:nvPr>
        </p:nvSpPr>
        <p:spPr>
          <a:xfrm>
            <a:off x="685800" y="533400"/>
            <a:ext cx="7185025" cy="5334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What is OBE</a:t>
            </a:r>
          </a:p>
        </p:txBody>
      </p:sp>
      <p:sp>
        <p:nvSpPr>
          <p:cNvPr id="7176" name="Rectangle 7"/>
          <p:cNvSpPr>
            <a:spLocks noGrp="1" noChangeArrowheads="1"/>
          </p:cNvSpPr>
          <p:nvPr>
            <p:ph type="body" idx="1"/>
          </p:nvPr>
        </p:nvSpPr>
        <p:spPr>
          <a:xfrm>
            <a:off x="685800" y="1219200"/>
            <a:ext cx="7924800" cy="5181600"/>
          </a:xfrm>
          <a:noFill/>
        </p:spPr>
        <p:txBody>
          <a:bodyPr/>
          <a:lstStyle/>
          <a:p>
            <a:pPr>
              <a:lnSpc>
                <a:spcPct val="105000"/>
              </a:lnSpc>
              <a:buFont typeface="Times New Roman" pitchFamily="18" charset="0"/>
              <a:buNone/>
            </a:pPr>
            <a:r>
              <a:rPr lang="en-ZA" sz="2000" smtClean="0"/>
              <a:t>	</a:t>
            </a:r>
            <a:r>
              <a:rPr lang="en-ZA" smtClean="0"/>
              <a:t>OBE (Outcomes Based Education) is based on a very simple, practical, logical notion that every one of us uses everyday in our lives. </a:t>
            </a:r>
          </a:p>
          <a:p>
            <a:pPr>
              <a:lnSpc>
                <a:spcPct val="105000"/>
              </a:lnSpc>
              <a:buFont typeface="Times New Roman" pitchFamily="18" charset="0"/>
              <a:buNone/>
            </a:pPr>
            <a:endParaRPr lang="en-ZA" smtClean="0"/>
          </a:p>
          <a:p>
            <a:pPr>
              <a:lnSpc>
                <a:spcPct val="105000"/>
              </a:lnSpc>
              <a:buFont typeface="Times New Roman" pitchFamily="18" charset="0"/>
              <a:buNone/>
            </a:pPr>
            <a:r>
              <a:rPr lang="en-ZA" smtClean="0"/>
              <a:t>    Outcomes-based approach means knowing </a:t>
            </a:r>
            <a:r>
              <a:rPr lang="en-ZA" smtClean="0">
                <a:solidFill>
                  <a:srgbClr val="FF0000"/>
                </a:solidFill>
              </a:rPr>
              <a:t>what you want to achieve </a:t>
            </a:r>
            <a:r>
              <a:rPr lang="en-ZA" smtClean="0"/>
              <a:t>and then </a:t>
            </a:r>
            <a:r>
              <a:rPr lang="en-ZA" smtClean="0">
                <a:solidFill>
                  <a:srgbClr val="FF0000"/>
                </a:solidFill>
              </a:rPr>
              <a:t>taking the steps to do </a:t>
            </a:r>
            <a:r>
              <a:rPr lang="en-ZA" smtClean="0"/>
              <a:t>so. </a:t>
            </a:r>
          </a:p>
        </p:txBody>
      </p:sp>
      <p:sp>
        <p:nvSpPr>
          <p:cNvPr id="717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a:spLocks noGrp="1"/>
          </p:cNvSpPr>
          <p:nvPr>
            <p:ph type="ftr" sz="quarter" idx="11"/>
          </p:nvPr>
        </p:nvSpPr>
        <p:spPr>
          <a:noFill/>
        </p:spPr>
        <p:txBody>
          <a:bodyPr/>
          <a:lstStyle/>
          <a:p>
            <a:r>
              <a:rPr lang="en-US" smtClean="0"/>
              <a:t>OBE    Dr.S.Viswanadha Raju, Professor of CSE ,JNTUH</a:t>
            </a:r>
          </a:p>
        </p:txBody>
      </p:sp>
      <p:sp>
        <p:nvSpPr>
          <p:cNvPr id="8089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090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090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090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9399"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t>How do I write learning outcomes?</a:t>
            </a:r>
            <a:endParaRPr lang="en-US" sz="3600" dirty="0"/>
          </a:p>
        </p:txBody>
      </p:sp>
      <p:sp>
        <p:nvSpPr>
          <p:cNvPr id="78856" name="Rectangle 7"/>
          <p:cNvSpPr>
            <a:spLocks noGrp="1" noChangeArrowheads="1"/>
          </p:cNvSpPr>
          <p:nvPr>
            <p:ph type="body" idx="1"/>
          </p:nvPr>
        </p:nvSpPr>
        <p:spPr>
          <a:xfrm>
            <a:off x="304800" y="1447800"/>
            <a:ext cx="8458200" cy="4840288"/>
          </a:xfrm>
        </p:spPr>
        <p:txBody>
          <a:bodyPr/>
          <a:lstStyle/>
          <a:p>
            <a:pPr>
              <a:defRPr/>
            </a:pPr>
            <a:r>
              <a:rPr lang="en-US" sz="3600" dirty="0" smtClean="0"/>
              <a:t>There are five levels (lowest to highest cognitive skills):Thinking Skills</a:t>
            </a:r>
          </a:p>
          <a:p>
            <a:pPr lvl="1">
              <a:defRPr/>
            </a:pPr>
            <a:r>
              <a:rPr lang="en-US" sz="3200" dirty="0" smtClean="0">
                <a:ea typeface="+mn-ea"/>
                <a:cs typeface="+mn-cs"/>
              </a:rPr>
              <a:t>Knowledge/remembering</a:t>
            </a:r>
          </a:p>
          <a:p>
            <a:pPr lvl="1">
              <a:defRPr/>
            </a:pPr>
            <a:r>
              <a:rPr lang="en-US" sz="3200" dirty="0" smtClean="0">
                <a:ea typeface="+mn-ea"/>
                <a:cs typeface="+mn-cs"/>
              </a:rPr>
              <a:t>Comprehension/understanding</a:t>
            </a:r>
          </a:p>
          <a:p>
            <a:pPr lvl="1">
              <a:defRPr/>
            </a:pPr>
            <a:r>
              <a:rPr lang="en-US" sz="3200" dirty="0" smtClean="0">
                <a:ea typeface="+mn-ea"/>
                <a:cs typeface="+mn-cs"/>
              </a:rPr>
              <a:t>Application/applying</a:t>
            </a:r>
          </a:p>
          <a:p>
            <a:pPr lvl="1">
              <a:defRPr/>
            </a:pPr>
            <a:r>
              <a:rPr lang="en-US" sz="3200" dirty="0" smtClean="0">
                <a:ea typeface="+mn-ea"/>
                <a:cs typeface="+mn-cs"/>
              </a:rPr>
              <a:t>Analysis/analyzing</a:t>
            </a:r>
          </a:p>
          <a:p>
            <a:pPr lvl="1">
              <a:defRPr/>
            </a:pPr>
            <a:r>
              <a:rPr lang="en-US" sz="3200" dirty="0" smtClean="0">
                <a:ea typeface="+mn-ea"/>
                <a:cs typeface="+mn-cs"/>
              </a:rPr>
              <a:t>Evaluation/evaluating</a:t>
            </a:r>
          </a:p>
          <a:p>
            <a:pPr lvl="1">
              <a:defRPr/>
            </a:pPr>
            <a:r>
              <a:rPr lang="en-US" sz="3200" dirty="0" smtClean="0">
                <a:ea typeface="+mn-ea"/>
                <a:cs typeface="+mn-cs"/>
              </a:rPr>
              <a:t>Synthesis/creating</a:t>
            </a:r>
          </a:p>
          <a:p>
            <a:pPr marL="796925" indent="-565150" algn="just">
              <a:buFont typeface="Wingdings" pitchFamily="2" charset="2"/>
              <a:buChar char="Ø"/>
              <a:defRPr/>
            </a:pPr>
            <a:endParaRPr lang="en-US" sz="2400" b="1" dirty="0" smtClean="0">
              <a:solidFill>
                <a:srgbClr val="0000FF"/>
              </a:solidFill>
            </a:endParaRPr>
          </a:p>
        </p:txBody>
      </p:sp>
      <p:sp>
        <p:nvSpPr>
          <p:cNvPr id="8090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p:spPr>
        <p:txBody>
          <a:bodyPr/>
          <a:lstStyle/>
          <a:p>
            <a:r>
              <a:rPr lang="en-US" smtClean="0"/>
              <a:t>OBE    Dr.S.Viswanadha Raju, Professor of CSE ,JNTUH</a:t>
            </a:r>
          </a:p>
        </p:txBody>
      </p:sp>
      <p:sp>
        <p:nvSpPr>
          <p:cNvPr id="8192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192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192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192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9399"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t>Conti…</a:t>
            </a:r>
            <a:endParaRPr lang="en-US" sz="3600" dirty="0"/>
          </a:p>
        </p:txBody>
      </p:sp>
      <p:sp>
        <p:nvSpPr>
          <p:cNvPr id="78856" name="Rectangle 7"/>
          <p:cNvSpPr>
            <a:spLocks noGrp="1" noChangeArrowheads="1"/>
          </p:cNvSpPr>
          <p:nvPr>
            <p:ph type="body" idx="1"/>
          </p:nvPr>
        </p:nvSpPr>
        <p:spPr>
          <a:xfrm>
            <a:off x="304800" y="1295400"/>
            <a:ext cx="8610600" cy="5334000"/>
          </a:xfrm>
        </p:spPr>
        <p:txBody>
          <a:bodyPr/>
          <a:lstStyle/>
          <a:p>
            <a:pPr>
              <a:defRPr/>
            </a:pPr>
            <a:r>
              <a:rPr lang="en-US" dirty="0" smtClean="0"/>
              <a:t>Examples of learning outcomes verbs for library instruction include:</a:t>
            </a:r>
          </a:p>
          <a:p>
            <a:pPr lvl="1">
              <a:defRPr/>
            </a:pPr>
            <a:r>
              <a:rPr lang="en-US" sz="2400" dirty="0" smtClean="0">
                <a:ea typeface="+mn-ea"/>
                <a:cs typeface="+mn-cs"/>
              </a:rPr>
              <a:t>Knowledge/Remembering: define, list, recognize</a:t>
            </a:r>
          </a:p>
          <a:p>
            <a:pPr lvl="1">
              <a:defRPr/>
            </a:pPr>
            <a:r>
              <a:rPr lang="en-US" sz="2400" dirty="0" smtClean="0">
                <a:ea typeface="+mn-ea"/>
                <a:cs typeface="+mn-cs"/>
              </a:rPr>
              <a:t>Comprehension/</a:t>
            </a:r>
            <a:r>
              <a:rPr lang="en-US" sz="2400" dirty="0" err="1" smtClean="0">
                <a:ea typeface="+mn-ea"/>
                <a:cs typeface="+mn-cs"/>
              </a:rPr>
              <a:t>Understanding:characterize</a:t>
            </a:r>
            <a:r>
              <a:rPr lang="en-US" sz="2400" dirty="0" smtClean="0">
                <a:ea typeface="+mn-ea"/>
                <a:cs typeface="+mn-cs"/>
              </a:rPr>
              <a:t>, describe, explain, identify, locate, recognize, sort</a:t>
            </a:r>
          </a:p>
          <a:p>
            <a:pPr lvl="1">
              <a:defRPr/>
            </a:pPr>
            <a:r>
              <a:rPr lang="en-US" sz="2400" dirty="0" smtClean="0">
                <a:ea typeface="+mn-ea"/>
                <a:cs typeface="+mn-cs"/>
              </a:rPr>
              <a:t>Application/Applying: choose, demonstrate, implement, perform</a:t>
            </a:r>
          </a:p>
          <a:p>
            <a:pPr lvl="1">
              <a:defRPr/>
            </a:pPr>
            <a:r>
              <a:rPr lang="en-US" sz="2400" dirty="0" smtClean="0">
                <a:ea typeface="+mn-ea"/>
                <a:cs typeface="+mn-cs"/>
              </a:rPr>
              <a:t>Analysis/Analyzing: analyze, categorize, compare, differentiate</a:t>
            </a:r>
          </a:p>
          <a:p>
            <a:pPr lvl="1">
              <a:defRPr/>
            </a:pPr>
            <a:r>
              <a:rPr lang="en-US" sz="2400" dirty="0" smtClean="0">
                <a:ea typeface="+mn-ea"/>
                <a:cs typeface="+mn-cs"/>
              </a:rPr>
              <a:t>Evaluation/Evaluating: assess, critique, evaluate, rank, rate</a:t>
            </a:r>
          </a:p>
          <a:p>
            <a:pPr lvl="1">
              <a:defRPr/>
            </a:pPr>
            <a:r>
              <a:rPr lang="en-US" sz="2400" dirty="0" smtClean="0">
                <a:ea typeface="+mn-ea"/>
                <a:cs typeface="+mn-cs"/>
              </a:rPr>
              <a:t>Synthesis/Creating: construct, design, formulate, organize, synthesize</a:t>
            </a:r>
          </a:p>
          <a:p>
            <a:pPr marL="796925" indent="-565150" algn="just">
              <a:buFont typeface="Wingdings" pitchFamily="2" charset="2"/>
              <a:buChar char="Ø"/>
              <a:defRPr/>
            </a:pPr>
            <a:endParaRPr lang="en-US" sz="2400" b="1" dirty="0" smtClean="0">
              <a:solidFill>
                <a:srgbClr val="0000FF"/>
              </a:solidFill>
            </a:endParaRPr>
          </a:p>
        </p:txBody>
      </p:sp>
      <p:sp>
        <p:nvSpPr>
          <p:cNvPr id="81929"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4"/>
          <p:cNvSpPr>
            <a:spLocks noGrp="1"/>
          </p:cNvSpPr>
          <p:nvPr>
            <p:ph type="ftr" sz="quarter" idx="11"/>
          </p:nvPr>
        </p:nvSpPr>
        <p:spPr>
          <a:noFill/>
        </p:spPr>
        <p:txBody>
          <a:bodyPr/>
          <a:lstStyle/>
          <a:p>
            <a:r>
              <a:rPr lang="en-US" smtClean="0"/>
              <a:t>OBE    Dr.S.Viswanadha Raju, Professor of CSE ,JNTUH</a:t>
            </a:r>
          </a:p>
        </p:txBody>
      </p:sp>
      <p:sp>
        <p:nvSpPr>
          <p:cNvPr id="8294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294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294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295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59399" name="Rectangle 6"/>
          <p:cNvSpPr>
            <a:spLocks noGrp="1" noChangeArrowheads="1"/>
          </p:cNvSpPr>
          <p:nvPr>
            <p:ph type="title"/>
          </p:nvPr>
        </p:nvSpPr>
        <p:spPr>
          <a:xfrm>
            <a:off x="685800" y="533400"/>
            <a:ext cx="7543800" cy="685800"/>
          </a:xfrm>
        </p:spPr>
        <p:style>
          <a:lnRef idx="0">
            <a:scrgbClr r="0" g="0" b="0"/>
          </a:lnRef>
          <a:fillRef idx="1001">
            <a:schemeClr val="lt1"/>
          </a:fillRef>
          <a:effectRef idx="0">
            <a:scrgbClr r="0" g="0" b="0"/>
          </a:effectRef>
          <a:fontRef idx="major"/>
        </p:style>
        <p:txBody>
          <a:bodyPr/>
          <a:lstStyle/>
          <a:p>
            <a:pPr>
              <a:defRPr/>
            </a:pPr>
            <a:r>
              <a:rPr lang="en-US" sz="3600" b="1" dirty="0" smtClean="0"/>
              <a:t>How do I write learning outcomes?</a:t>
            </a:r>
            <a:endParaRPr lang="en-US" sz="3600" dirty="0"/>
          </a:p>
        </p:txBody>
      </p:sp>
      <p:sp>
        <p:nvSpPr>
          <p:cNvPr id="78856" name="Rectangle 7"/>
          <p:cNvSpPr>
            <a:spLocks noGrp="1" noChangeArrowheads="1"/>
          </p:cNvSpPr>
          <p:nvPr>
            <p:ph type="body" idx="1"/>
          </p:nvPr>
        </p:nvSpPr>
        <p:spPr>
          <a:xfrm>
            <a:off x="304800" y="1295400"/>
            <a:ext cx="8610600" cy="5334000"/>
          </a:xfrm>
        </p:spPr>
        <p:txBody>
          <a:bodyPr/>
          <a:lstStyle/>
          <a:p>
            <a:pPr>
              <a:defRPr/>
            </a:pPr>
            <a:r>
              <a:rPr lang="en-US" dirty="0" smtClean="0"/>
              <a:t>Verbs to avoid:</a:t>
            </a:r>
          </a:p>
          <a:p>
            <a:pPr>
              <a:defRPr/>
            </a:pPr>
            <a:endParaRPr lang="en-US" dirty="0" smtClean="0"/>
          </a:p>
          <a:p>
            <a:pPr lvl="1">
              <a:defRPr/>
            </a:pPr>
            <a:r>
              <a:rPr lang="en-US" dirty="0" smtClean="0">
                <a:ea typeface="+mn-ea"/>
                <a:cs typeface="+mn-cs"/>
              </a:rPr>
              <a:t>Understand</a:t>
            </a:r>
          </a:p>
          <a:p>
            <a:pPr lvl="1">
              <a:defRPr/>
            </a:pPr>
            <a:r>
              <a:rPr lang="en-US" dirty="0" smtClean="0">
                <a:ea typeface="+mn-ea"/>
                <a:cs typeface="+mn-cs"/>
              </a:rPr>
              <a:t>Appreciate</a:t>
            </a:r>
          </a:p>
          <a:p>
            <a:pPr lvl="1">
              <a:defRPr/>
            </a:pPr>
            <a:r>
              <a:rPr lang="en-US" dirty="0" smtClean="0">
                <a:ea typeface="+mn-ea"/>
                <a:cs typeface="+mn-cs"/>
              </a:rPr>
              <a:t>Know about</a:t>
            </a:r>
          </a:p>
          <a:p>
            <a:pPr lvl="1">
              <a:defRPr/>
            </a:pPr>
            <a:r>
              <a:rPr lang="en-US" dirty="0" smtClean="0">
                <a:ea typeface="+mn-ea"/>
                <a:cs typeface="+mn-cs"/>
              </a:rPr>
              <a:t>Become familiar with</a:t>
            </a:r>
          </a:p>
          <a:p>
            <a:pPr lvl="1">
              <a:defRPr/>
            </a:pPr>
            <a:r>
              <a:rPr lang="en-US" dirty="0" smtClean="0">
                <a:ea typeface="+mn-ea"/>
                <a:cs typeface="+mn-cs"/>
              </a:rPr>
              <a:t>Learn about</a:t>
            </a:r>
          </a:p>
          <a:p>
            <a:pPr lvl="1">
              <a:defRPr/>
            </a:pPr>
            <a:r>
              <a:rPr lang="en-US" dirty="0" smtClean="0">
                <a:ea typeface="+mn-ea"/>
                <a:cs typeface="+mn-cs"/>
              </a:rPr>
              <a:t>Become aware of</a:t>
            </a:r>
            <a:endParaRPr lang="en-US" dirty="0"/>
          </a:p>
        </p:txBody>
      </p:sp>
      <p:sp>
        <p:nvSpPr>
          <p:cNvPr id="82953"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4"/>
          <p:cNvSpPr>
            <a:spLocks noGrp="1"/>
          </p:cNvSpPr>
          <p:nvPr>
            <p:ph type="ftr" sz="quarter" idx="11"/>
          </p:nvPr>
        </p:nvSpPr>
        <p:spPr>
          <a:noFill/>
        </p:spPr>
        <p:txBody>
          <a:bodyPr/>
          <a:lstStyle/>
          <a:p>
            <a:r>
              <a:rPr lang="en-US" smtClean="0"/>
              <a:t>OBE    Dr.S.Viswanadha Raju, Professor of CSE ,JNTUH</a:t>
            </a:r>
          </a:p>
        </p:txBody>
      </p:sp>
      <p:sp>
        <p:nvSpPr>
          <p:cNvPr id="8397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397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397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397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0423" name="Rectangle 6"/>
          <p:cNvSpPr>
            <a:spLocks noGrp="1" noChangeArrowheads="1"/>
          </p:cNvSpPr>
          <p:nvPr>
            <p:ph type="title"/>
          </p:nvPr>
        </p:nvSpPr>
        <p:spPr>
          <a:xfrm>
            <a:off x="381000" y="533400"/>
            <a:ext cx="8305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Learning Outcomes vs. Learning Objectives</a:t>
            </a:r>
            <a:endParaRPr lang="en-US" sz="3600" dirty="0" smtClean="0">
              <a:solidFill>
                <a:srgbClr val="CC00CC"/>
              </a:solidFill>
            </a:endParaRPr>
          </a:p>
        </p:txBody>
      </p:sp>
      <p:sp>
        <p:nvSpPr>
          <p:cNvPr id="83976" name="Rectangle 7"/>
          <p:cNvSpPr>
            <a:spLocks noGrp="1" noChangeArrowheads="1"/>
          </p:cNvSpPr>
          <p:nvPr>
            <p:ph type="body" idx="1"/>
          </p:nvPr>
        </p:nvSpPr>
        <p:spPr>
          <a:xfrm>
            <a:off x="304800" y="1219200"/>
            <a:ext cx="8534400" cy="5068888"/>
          </a:xfrm>
        </p:spPr>
        <p:txBody>
          <a:bodyPr/>
          <a:lstStyle/>
          <a:p>
            <a:pPr algn="just"/>
            <a:r>
              <a:rPr lang="en-US" sz="3600" smtClean="0"/>
              <a:t>It  is not </a:t>
            </a:r>
            <a:r>
              <a:rPr lang="en-US" sz="3600" smtClean="0">
                <a:solidFill>
                  <a:srgbClr val="FF0000"/>
                </a:solidFill>
              </a:rPr>
              <a:t>universally recognized</a:t>
            </a:r>
            <a:r>
              <a:rPr lang="en-US" sz="3600" smtClean="0"/>
              <a:t>, and many experts may find that the term ‘learning outcomes’ describes what they have already understood by the term ‘learning objectives’.</a:t>
            </a:r>
          </a:p>
          <a:p>
            <a:pPr algn="just"/>
            <a:r>
              <a:rPr lang="en-US" sz="3600" smtClean="0"/>
              <a:t>Some scholars make no distinction between the two terms; those who do usually suggest that learning outcomes are a subset or type of learning objective</a:t>
            </a:r>
          </a:p>
          <a:p>
            <a:pPr>
              <a:buFont typeface="Times New Roman" pitchFamily="18" charset="0"/>
              <a:buNone/>
            </a:pPr>
            <a:r>
              <a:rPr lang="en-US" sz="2400" smtClean="0">
                <a:solidFill>
                  <a:srgbClr val="FF0000"/>
                </a:solidFill>
              </a:rPr>
              <a:t>	</a:t>
            </a:r>
          </a:p>
        </p:txBody>
      </p:sp>
      <p:sp>
        <p:nvSpPr>
          <p:cNvPr id="8397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Footer Placeholder 4"/>
          <p:cNvSpPr>
            <a:spLocks noGrp="1"/>
          </p:cNvSpPr>
          <p:nvPr>
            <p:ph type="ftr" sz="quarter" idx="11"/>
          </p:nvPr>
        </p:nvSpPr>
        <p:spPr>
          <a:noFill/>
        </p:spPr>
        <p:txBody>
          <a:bodyPr/>
          <a:lstStyle/>
          <a:p>
            <a:r>
              <a:rPr lang="en-US" smtClean="0"/>
              <a:t>OBE    Dr.S.Viswanadha Raju, Professor of CSE ,JNTUH</a:t>
            </a:r>
          </a:p>
        </p:txBody>
      </p:sp>
      <p:sp>
        <p:nvSpPr>
          <p:cNvPr id="8499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499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499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499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0423" name="Rectangle 6"/>
          <p:cNvSpPr>
            <a:spLocks noGrp="1" noChangeArrowheads="1"/>
          </p:cNvSpPr>
          <p:nvPr>
            <p:ph type="title"/>
          </p:nvPr>
        </p:nvSpPr>
        <p:spPr>
          <a:xfrm>
            <a:off x="381000" y="533400"/>
            <a:ext cx="8305800" cy="685800"/>
          </a:xfrm>
        </p:spPr>
        <p:style>
          <a:lnRef idx="0">
            <a:scrgbClr r="0" g="0" b="0"/>
          </a:lnRef>
          <a:fillRef idx="1001">
            <a:schemeClr val="lt1"/>
          </a:fillRef>
          <a:effectRef idx="0">
            <a:scrgbClr r="0" g="0" b="0"/>
          </a:effectRef>
          <a:fontRef idx="major"/>
        </p:style>
        <p:txBody>
          <a:bodyPr/>
          <a:lstStyle/>
          <a:p>
            <a:pPr>
              <a:defRPr/>
            </a:pPr>
            <a:r>
              <a:rPr lang="en-US" sz="3600" b="1" dirty="0" smtClean="0">
                <a:solidFill>
                  <a:srgbClr val="CC00CC"/>
                </a:solidFill>
              </a:rPr>
              <a:t>Learning Outcomes vs. Learning Objectives</a:t>
            </a:r>
            <a:endParaRPr lang="en-US" sz="3600" dirty="0" smtClean="0">
              <a:solidFill>
                <a:srgbClr val="CC00CC"/>
              </a:solidFill>
            </a:endParaRPr>
          </a:p>
        </p:txBody>
      </p:sp>
      <p:sp>
        <p:nvSpPr>
          <p:cNvPr id="35848" name="Rectangle 7"/>
          <p:cNvSpPr>
            <a:spLocks noGrp="1" noChangeArrowheads="1"/>
          </p:cNvSpPr>
          <p:nvPr>
            <p:ph type="body" idx="1"/>
          </p:nvPr>
        </p:nvSpPr>
        <p:spPr>
          <a:xfrm>
            <a:off x="304800" y="1219200"/>
            <a:ext cx="8534400" cy="5068888"/>
          </a:xfrm>
        </p:spPr>
        <p:txBody>
          <a:bodyPr/>
          <a:lstStyle/>
          <a:p>
            <a:pPr algn="just">
              <a:buFont typeface="Times New Roman" pitchFamily="18" charset="0"/>
              <a:buNone/>
              <a:defRPr/>
            </a:pPr>
            <a:r>
              <a:rPr lang="en-US" sz="2400" dirty="0" smtClean="0">
                <a:solidFill>
                  <a:srgbClr val="FF0000"/>
                </a:solidFill>
              </a:rPr>
              <a:t>	</a:t>
            </a:r>
            <a:r>
              <a:rPr lang="en-US" sz="3600" dirty="0" smtClean="0">
                <a:solidFill>
                  <a:srgbClr val="FF0000"/>
                </a:solidFill>
              </a:rPr>
              <a:t>learning objective</a:t>
            </a:r>
          </a:p>
          <a:p>
            <a:pPr lvl="1" algn="just">
              <a:buFont typeface="Times New Roman" pitchFamily="18" charset="0"/>
              <a:buNone/>
              <a:defRPr/>
            </a:pPr>
            <a:r>
              <a:rPr lang="en-US" sz="3600" dirty="0" smtClean="0">
                <a:ea typeface="+mn-ea"/>
                <a:cs typeface="+mn-cs"/>
              </a:rPr>
              <a:t>	May outline the material the instructor intends to cover or the disciplinary questions the class will address</a:t>
            </a:r>
          </a:p>
          <a:p>
            <a:pPr lvl="1" algn="just">
              <a:buFont typeface="Times New Roman" pitchFamily="18" charset="0"/>
              <a:buNone/>
              <a:defRPr/>
            </a:pPr>
            <a:r>
              <a:rPr lang="en-US" sz="3600" dirty="0" smtClean="0">
                <a:solidFill>
                  <a:srgbClr val="FF0000"/>
                </a:solidFill>
              </a:rPr>
              <a:t>learning outcome</a:t>
            </a:r>
          </a:p>
          <a:p>
            <a:pPr marL="0" lvl="1" indent="0" algn="just">
              <a:spcBef>
                <a:spcPts val="0"/>
              </a:spcBef>
              <a:buFont typeface="Times New Roman" pitchFamily="18" charset="0"/>
              <a:buNone/>
              <a:defRPr/>
            </a:pPr>
            <a:r>
              <a:rPr lang="en-US" sz="3600" dirty="0" smtClean="0"/>
              <a:t>	what the student should know and 	realistically be able to do 	by the 	end of an assignment, activity, class, or 	course.</a:t>
            </a:r>
            <a:endParaRPr lang="en-US" sz="3600" dirty="0" smtClean="0">
              <a:solidFill>
                <a:srgbClr val="FF0000"/>
              </a:solidFill>
              <a:ea typeface="+mn-ea"/>
              <a:cs typeface="+mn-cs"/>
            </a:endParaRPr>
          </a:p>
        </p:txBody>
      </p:sp>
      <p:sp>
        <p:nvSpPr>
          <p:cNvPr id="8500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4"/>
          <p:cNvSpPr>
            <a:spLocks noGrp="1"/>
          </p:cNvSpPr>
          <p:nvPr>
            <p:ph type="ftr" sz="quarter" idx="11"/>
          </p:nvPr>
        </p:nvSpPr>
        <p:spPr>
          <a:noFill/>
        </p:spPr>
        <p:txBody>
          <a:bodyPr/>
          <a:lstStyle/>
          <a:p>
            <a:r>
              <a:rPr lang="en-US" smtClean="0"/>
              <a:t>OBE    Dr.S.Viswanadha Raju, Professor of CSE ,JNTUH</a:t>
            </a:r>
          </a:p>
        </p:txBody>
      </p:sp>
      <p:sp>
        <p:nvSpPr>
          <p:cNvPr id="8601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602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602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602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6023" name="Rectangle 6"/>
          <p:cNvSpPr>
            <a:spLocks noGrp="1" noChangeArrowheads="1"/>
          </p:cNvSpPr>
          <p:nvPr>
            <p:ph type="title"/>
          </p:nvPr>
        </p:nvSpPr>
        <p:spPr>
          <a:xfrm>
            <a:off x="762000" y="533400"/>
            <a:ext cx="7185025" cy="838200"/>
          </a:xfrm>
          <a:noFill/>
        </p:spPr>
        <p:txBody>
          <a:bodyPr/>
          <a:lstStyle/>
          <a:p>
            <a:r>
              <a:rPr lang="en-US" sz="2800" b="1" smtClean="0"/>
              <a:t>Learning Outcomes vs. Learning Objectives</a:t>
            </a:r>
            <a:endParaRPr lang="en-US" sz="2800" smtClean="0">
              <a:solidFill>
                <a:srgbClr val="CC00CC"/>
              </a:solidFill>
            </a:endParaRPr>
          </a:p>
        </p:txBody>
      </p:sp>
      <p:sp>
        <p:nvSpPr>
          <p:cNvPr id="86024" name="Rectangle 7"/>
          <p:cNvSpPr>
            <a:spLocks noGrp="1" noChangeArrowheads="1"/>
          </p:cNvSpPr>
          <p:nvPr>
            <p:ph type="body" idx="1"/>
          </p:nvPr>
        </p:nvSpPr>
        <p:spPr>
          <a:xfrm>
            <a:off x="381000" y="1371600"/>
            <a:ext cx="8763000" cy="4840288"/>
          </a:xfrm>
          <a:noFill/>
        </p:spPr>
        <p:txBody>
          <a:bodyPr/>
          <a:lstStyle/>
          <a:p>
            <a:r>
              <a:rPr lang="en-US" sz="2800" smtClean="0"/>
              <a:t>For this reason, learning outcomes often start with a version of the phrase “By the end of this course, </a:t>
            </a:r>
            <a:r>
              <a:rPr lang="en-US" sz="2800" smtClean="0">
                <a:solidFill>
                  <a:srgbClr val="FF0000"/>
                </a:solidFill>
              </a:rPr>
              <a:t>students will…</a:t>
            </a:r>
            <a:r>
              <a:rPr lang="en-US" sz="2800" smtClean="0"/>
              <a:t>” </a:t>
            </a:r>
          </a:p>
        </p:txBody>
      </p:sp>
      <p:sp>
        <p:nvSpPr>
          <p:cNvPr id="86025"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graphicFrame>
        <p:nvGraphicFramePr>
          <p:cNvPr id="10" name="Table 9"/>
          <p:cNvGraphicFramePr>
            <a:graphicFrameLocks noGrp="1"/>
          </p:cNvGraphicFramePr>
          <p:nvPr/>
        </p:nvGraphicFramePr>
        <p:xfrm>
          <a:off x="381000" y="2959100"/>
          <a:ext cx="8610600" cy="3742238"/>
        </p:xfrm>
        <a:graphic>
          <a:graphicData uri="http://schemas.openxmlformats.org/drawingml/2006/table">
            <a:tbl>
              <a:tblPr firstRow="1" bandRow="1">
                <a:tableStyleId>{5C22544A-7EE6-4342-B048-85BDC9FD1C3A}</a:tableStyleId>
              </a:tblPr>
              <a:tblGrid>
                <a:gridCol w="4305300"/>
                <a:gridCol w="4305300"/>
              </a:tblGrid>
              <a:tr h="572318">
                <a:tc>
                  <a:txBody>
                    <a:bodyPr/>
                    <a:lstStyle/>
                    <a:p>
                      <a:r>
                        <a:rPr lang="en-US" sz="2800" dirty="0" smtClean="0"/>
                        <a:t>Learning Objectives</a:t>
                      </a:r>
                      <a:endParaRPr lang="en-US" sz="2800" dirty="0"/>
                    </a:p>
                  </a:txBody>
                  <a:tcPr/>
                </a:tc>
                <a:tc>
                  <a:txBody>
                    <a:bodyPr/>
                    <a:lstStyle/>
                    <a:p>
                      <a:r>
                        <a:rPr lang="en-US" sz="2800" dirty="0" smtClean="0"/>
                        <a:t>Learning Outcomes </a:t>
                      </a:r>
                      <a:endParaRPr lang="en-US" sz="2800" dirty="0"/>
                    </a:p>
                  </a:txBody>
                  <a:tcPr/>
                </a:tc>
              </a:tr>
              <a:tr h="1282165">
                <a:tc>
                  <a:txBody>
                    <a:bodyPr/>
                    <a:lstStyle/>
                    <a:p>
                      <a:r>
                        <a:rPr lang="en-US" sz="2800" dirty="0" smtClean="0"/>
                        <a:t>Describe what a teacher needs to teach and what needs to be planned  to teach</a:t>
                      </a:r>
                      <a:endParaRPr lang="en-US" sz="2800" dirty="0"/>
                    </a:p>
                  </a:txBody>
                  <a:tcPr/>
                </a:tc>
                <a:tc>
                  <a:txBody>
                    <a:bodyPr/>
                    <a:lstStyle/>
                    <a:p>
                      <a:r>
                        <a:rPr lang="en-US" sz="2800" dirty="0" smtClean="0"/>
                        <a:t>Describe what students  demonstrate upon the completion of course</a:t>
                      </a:r>
                      <a:endParaRPr lang="en-US" sz="2800" dirty="0"/>
                    </a:p>
                  </a:txBody>
                  <a:tcPr/>
                </a:tc>
              </a:tr>
              <a:tr h="1282165">
                <a:tc>
                  <a:txBody>
                    <a:bodyPr/>
                    <a:lstStyle/>
                    <a:p>
                      <a:r>
                        <a:rPr lang="en-US" sz="2800" dirty="0" smtClean="0"/>
                        <a:t>Students will understand the concept</a:t>
                      </a:r>
                      <a:r>
                        <a:rPr lang="en-US" sz="2800" baseline="0" dirty="0" smtClean="0"/>
                        <a:t> of X  and Y  in respective domain </a:t>
                      </a:r>
                      <a:endParaRPr lang="en-US" sz="2800" dirty="0"/>
                    </a:p>
                  </a:txBody>
                  <a:tcPr/>
                </a:tc>
                <a:tc>
                  <a:txBody>
                    <a:bodyPr/>
                    <a:lstStyle/>
                    <a:p>
                      <a:r>
                        <a:rPr lang="en-US" sz="2800" dirty="0" smtClean="0"/>
                        <a:t>Students will be able to choose suitable X and Y for</a:t>
                      </a:r>
                      <a:r>
                        <a:rPr lang="en-US" sz="2800" baseline="0" dirty="0" smtClean="0"/>
                        <a:t> a given specification</a:t>
                      </a:r>
                      <a:endParaRPr lang="en-US" sz="2800" dirty="0"/>
                    </a:p>
                  </a:txBody>
                  <a:tcPr/>
                </a:tc>
              </a:tr>
            </a:tbl>
          </a:graphicData>
        </a:graphic>
      </p:graphicFrame>
      <p:sp>
        <p:nvSpPr>
          <p:cNvPr id="11" name="Rectangle 6"/>
          <p:cNvSpPr txBox="1">
            <a:spLocks noChangeArrowheads="1"/>
          </p:cNvSpPr>
          <p:nvPr/>
        </p:nvSpPr>
        <p:spPr bwMode="auto">
          <a:xfrm>
            <a:off x="381000" y="533400"/>
            <a:ext cx="8305800" cy="6858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defRPr/>
            </a:pPr>
            <a:r>
              <a:rPr lang="en-US" sz="3600" b="1" i="1" kern="0">
                <a:solidFill>
                  <a:srgbClr val="CC00CC"/>
                </a:solidFill>
              </a:rPr>
              <a:t>Learning Outcomes vs. Learning Objectives</a:t>
            </a:r>
            <a:endParaRPr lang="en-US" sz="3600" i="1" kern="0" dirty="0">
              <a:solidFill>
                <a:srgbClr val="CC00CC"/>
              </a:solidFill>
            </a:endParaRPr>
          </a:p>
        </p:txBody>
      </p:sp>
    </p:spTree>
  </p:cSld>
  <p:clrMapOvr>
    <a:masterClrMapping/>
  </p:clrMapOvr>
  <p:transition>
    <p:split orient="ver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Footer Placeholder 4"/>
          <p:cNvSpPr>
            <a:spLocks noGrp="1"/>
          </p:cNvSpPr>
          <p:nvPr>
            <p:ph type="ftr" sz="quarter" idx="11"/>
          </p:nvPr>
        </p:nvSpPr>
        <p:spPr>
          <a:noFill/>
        </p:spPr>
        <p:txBody>
          <a:bodyPr/>
          <a:lstStyle/>
          <a:p>
            <a:r>
              <a:rPr lang="en-US" smtClean="0"/>
              <a:t>OBE    Dr.S.Viswanadha Raju, Professor of CSE ,JNTUH</a:t>
            </a:r>
          </a:p>
        </p:txBody>
      </p:sp>
      <p:sp>
        <p:nvSpPr>
          <p:cNvPr id="8704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704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704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704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704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grpSp>
        <p:nvGrpSpPr>
          <p:cNvPr id="87048" name="Group 26"/>
          <p:cNvGrpSpPr>
            <a:grpSpLocks/>
          </p:cNvGrpSpPr>
          <p:nvPr/>
        </p:nvGrpSpPr>
        <p:grpSpPr bwMode="auto">
          <a:xfrm>
            <a:off x="762000" y="1219200"/>
            <a:ext cx="7410450" cy="1600200"/>
            <a:chOff x="914400" y="58124"/>
            <a:chExt cx="7410450" cy="1577258"/>
          </a:xfrm>
        </p:grpSpPr>
        <p:grpSp>
          <p:nvGrpSpPr>
            <p:cNvPr id="87051" name="Group 22"/>
            <p:cNvGrpSpPr>
              <a:grpSpLocks/>
            </p:cNvGrpSpPr>
            <p:nvPr/>
          </p:nvGrpSpPr>
          <p:grpSpPr bwMode="auto">
            <a:xfrm>
              <a:off x="914400" y="994786"/>
              <a:ext cx="7315200" cy="592138"/>
              <a:chOff x="914400" y="1676400"/>
              <a:chExt cx="7315200" cy="687388"/>
            </a:xfrm>
          </p:grpSpPr>
          <p:sp>
            <p:nvSpPr>
              <p:cNvPr id="34" name="Rectangle 33"/>
              <p:cNvSpPr/>
              <p:nvPr/>
            </p:nvSpPr>
            <p:spPr>
              <a:xfrm>
                <a:off x="914400" y="1677117"/>
                <a:ext cx="1371600" cy="6847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p:nvSpPr>
            <p:spPr>
              <a:xfrm>
                <a:off x="2895600" y="1677117"/>
                <a:ext cx="1371600" cy="6847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876800" y="1677117"/>
                <a:ext cx="1371600" cy="6847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6858000" y="1677117"/>
                <a:ext cx="1371600" cy="6847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Arrow Connector 37"/>
              <p:cNvCxnSpPr>
                <a:stCxn id="34" idx="3"/>
                <a:endCxn id="35" idx="1"/>
              </p:cNvCxnSpPr>
              <p:nvPr/>
            </p:nvCxnSpPr>
            <p:spPr>
              <a:xfrm>
                <a:off x="2286000" y="2018608"/>
                <a:ext cx="609600" cy="18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267200" y="2018608"/>
                <a:ext cx="609600" cy="18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248400" y="2018608"/>
                <a:ext cx="609600" cy="18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p:cNvCxnSpPr/>
              <p:nvPr/>
            </p:nvCxnSpPr>
            <p:spPr>
              <a:xfrm rot="5400000">
                <a:off x="6582454" y="1372223"/>
                <a:ext cx="1817" cy="1981200"/>
              </a:xfrm>
              <a:prstGeom prst="bentConnector3">
                <a:avLst>
                  <a:gd name="adj1" fmla="val 2639169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rot="5400000">
                <a:off x="4474254" y="1494460"/>
                <a:ext cx="1817" cy="1736725"/>
              </a:xfrm>
              <a:prstGeom prst="bentConnector3">
                <a:avLst>
                  <a:gd name="adj1" fmla="val 2639169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Elbow Connector 42"/>
              <p:cNvCxnSpPr/>
              <p:nvPr/>
            </p:nvCxnSpPr>
            <p:spPr>
              <a:xfrm rot="5400000">
                <a:off x="2483529" y="1494460"/>
                <a:ext cx="1817" cy="1736725"/>
              </a:xfrm>
              <a:prstGeom prst="bentConnector3">
                <a:avLst>
                  <a:gd name="adj1" fmla="val 2639169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7052" name="TextBox 28"/>
            <p:cNvSpPr txBox="1">
              <a:spLocks noChangeArrowheads="1"/>
            </p:cNvSpPr>
            <p:nvPr/>
          </p:nvSpPr>
          <p:spPr bwMode="auto">
            <a:xfrm>
              <a:off x="1781175" y="58124"/>
              <a:ext cx="3705225" cy="707886"/>
            </a:xfrm>
            <a:prstGeom prst="rect">
              <a:avLst/>
            </a:prstGeom>
            <a:noFill/>
            <a:ln w="9525">
              <a:noFill/>
              <a:miter lim="800000"/>
              <a:headEnd/>
              <a:tailEnd/>
            </a:ln>
          </p:spPr>
          <p:txBody>
            <a:bodyPr>
              <a:spAutoFit/>
            </a:bodyPr>
            <a:lstStyle/>
            <a:p>
              <a:pPr algn="ctr"/>
              <a:r>
                <a:rPr lang="en-US" sz="2000" b="1"/>
                <a:t>Program Stakeholders (Constituencies)</a:t>
              </a:r>
            </a:p>
          </p:txBody>
        </p:sp>
        <p:sp>
          <p:nvSpPr>
            <p:cNvPr id="87053" name="TextBox 29"/>
            <p:cNvSpPr txBox="1">
              <a:spLocks noChangeArrowheads="1"/>
            </p:cNvSpPr>
            <p:nvPr/>
          </p:nvSpPr>
          <p:spPr bwMode="auto">
            <a:xfrm>
              <a:off x="942975" y="958274"/>
              <a:ext cx="1295400" cy="677108"/>
            </a:xfrm>
            <a:prstGeom prst="rect">
              <a:avLst/>
            </a:prstGeom>
            <a:noFill/>
            <a:ln w="9525">
              <a:noFill/>
              <a:miter lim="800000"/>
              <a:headEnd/>
              <a:tailEnd/>
            </a:ln>
          </p:spPr>
          <p:txBody>
            <a:bodyPr>
              <a:spAutoFit/>
            </a:bodyPr>
            <a:lstStyle/>
            <a:p>
              <a:pPr algn="ctr"/>
              <a:r>
                <a:rPr lang="en-US" sz="1900" b="1"/>
                <a:t>Program</a:t>
              </a:r>
            </a:p>
            <a:p>
              <a:pPr algn="ctr"/>
              <a:r>
                <a:rPr lang="en-US" sz="1900" b="1"/>
                <a:t>Mission</a:t>
              </a:r>
            </a:p>
          </p:txBody>
        </p:sp>
        <p:sp>
          <p:nvSpPr>
            <p:cNvPr id="87054" name="TextBox 30"/>
            <p:cNvSpPr txBox="1">
              <a:spLocks noChangeArrowheads="1"/>
            </p:cNvSpPr>
            <p:nvPr/>
          </p:nvSpPr>
          <p:spPr bwMode="auto">
            <a:xfrm>
              <a:off x="2971800" y="1112817"/>
              <a:ext cx="1219200" cy="384721"/>
            </a:xfrm>
            <a:prstGeom prst="rect">
              <a:avLst/>
            </a:prstGeom>
            <a:noFill/>
            <a:ln w="9525">
              <a:noFill/>
              <a:miter lim="800000"/>
              <a:headEnd/>
              <a:tailEnd/>
            </a:ln>
          </p:spPr>
          <p:txBody>
            <a:bodyPr>
              <a:spAutoFit/>
            </a:bodyPr>
            <a:lstStyle/>
            <a:p>
              <a:pPr algn="ctr"/>
              <a:r>
                <a:rPr lang="en-US" sz="1900" b="1"/>
                <a:t>PEOs</a:t>
              </a:r>
            </a:p>
          </p:txBody>
        </p:sp>
        <p:sp>
          <p:nvSpPr>
            <p:cNvPr id="87055" name="TextBox 31"/>
            <p:cNvSpPr txBox="1">
              <a:spLocks noChangeArrowheads="1"/>
            </p:cNvSpPr>
            <p:nvPr/>
          </p:nvSpPr>
          <p:spPr bwMode="auto">
            <a:xfrm>
              <a:off x="4905375" y="1110674"/>
              <a:ext cx="1295400" cy="384721"/>
            </a:xfrm>
            <a:prstGeom prst="rect">
              <a:avLst/>
            </a:prstGeom>
            <a:noFill/>
            <a:ln w="9525">
              <a:noFill/>
              <a:miter lim="800000"/>
              <a:headEnd/>
              <a:tailEnd/>
            </a:ln>
          </p:spPr>
          <p:txBody>
            <a:bodyPr>
              <a:spAutoFit/>
            </a:bodyPr>
            <a:lstStyle/>
            <a:p>
              <a:pPr algn="ctr"/>
              <a:r>
                <a:rPr lang="en-US" sz="1900" b="1"/>
                <a:t>POs</a:t>
              </a:r>
            </a:p>
          </p:txBody>
        </p:sp>
        <p:sp>
          <p:nvSpPr>
            <p:cNvPr id="87056" name="TextBox 32"/>
            <p:cNvSpPr txBox="1">
              <a:spLocks noChangeArrowheads="1"/>
            </p:cNvSpPr>
            <p:nvPr/>
          </p:nvSpPr>
          <p:spPr bwMode="auto">
            <a:xfrm>
              <a:off x="6772275" y="967799"/>
              <a:ext cx="1552575" cy="646331"/>
            </a:xfrm>
            <a:prstGeom prst="rect">
              <a:avLst/>
            </a:prstGeom>
            <a:noFill/>
            <a:ln w="9525">
              <a:noFill/>
              <a:miter lim="800000"/>
              <a:headEnd/>
              <a:tailEnd/>
            </a:ln>
          </p:spPr>
          <p:txBody>
            <a:bodyPr>
              <a:spAutoFit/>
            </a:bodyPr>
            <a:lstStyle/>
            <a:p>
              <a:pPr algn="ctr"/>
              <a:r>
                <a:rPr lang="en-US" b="1"/>
                <a:t>Curriculum, Courses, COs</a:t>
              </a:r>
            </a:p>
          </p:txBody>
        </p:sp>
      </p:grpSp>
      <p:sp>
        <p:nvSpPr>
          <p:cNvPr id="44" name="Rectangle 43"/>
          <p:cNvSpPr/>
          <p:nvPr/>
        </p:nvSpPr>
        <p:spPr>
          <a:xfrm>
            <a:off x="457200" y="3048000"/>
            <a:ext cx="8077200" cy="3970338"/>
          </a:xfrm>
          <a:prstGeom prst="rect">
            <a:avLst/>
          </a:prstGeom>
        </p:spPr>
        <p:txBody>
          <a:bodyPr>
            <a:spAutoFit/>
          </a:bodyPr>
          <a:lstStyle/>
          <a:p>
            <a:pPr marL="1320800" indent="-1320800" algn="just">
              <a:tabLst>
                <a:tab pos="1320800" algn="l"/>
              </a:tabLst>
              <a:defRPr/>
            </a:pPr>
            <a:r>
              <a:rPr lang="en-US" sz="2800" b="1" dirty="0">
                <a:solidFill>
                  <a:srgbClr val="0000FF"/>
                </a:solidFill>
              </a:rPr>
              <a:t>Step 1:	Prepare PEOs that address program mission</a:t>
            </a:r>
            <a:r>
              <a:rPr lang="en-US" sz="2800" b="1" dirty="0">
                <a:solidFill>
                  <a:srgbClr val="006600"/>
                </a:solidFill>
              </a:rPr>
              <a:t>. </a:t>
            </a:r>
          </a:p>
          <a:p>
            <a:pPr marL="1770063" indent="-449263" algn="just">
              <a:buFont typeface="Wingdings" pitchFamily="2" charset="2"/>
              <a:buChar char="Ø"/>
              <a:tabLst>
                <a:tab pos="1143000" algn="l"/>
              </a:tabLst>
              <a:defRPr/>
            </a:pPr>
            <a:r>
              <a:rPr lang="en-US" sz="2800" b="1" dirty="0">
                <a:solidFill>
                  <a:srgbClr val="F20062"/>
                </a:solidFill>
              </a:rPr>
              <a:t>PEOs are responsive to the expressed interests of program stakeholders.</a:t>
            </a:r>
          </a:p>
          <a:p>
            <a:pPr marL="1770063" indent="-449263" algn="just">
              <a:buFont typeface="Wingdings" pitchFamily="2" charset="2"/>
              <a:buChar char="Ø"/>
              <a:tabLst>
                <a:tab pos="1143000" algn="l"/>
              </a:tabLst>
              <a:defRPr/>
            </a:pPr>
            <a:endParaRPr lang="en-US" sz="2800" b="1" dirty="0">
              <a:solidFill>
                <a:srgbClr val="F20062"/>
              </a:solidFill>
            </a:endParaRPr>
          </a:p>
          <a:p>
            <a:pPr marL="1320800" indent="-1320800" algn="just">
              <a:tabLst>
                <a:tab pos="1320800" algn="l"/>
              </a:tabLst>
              <a:defRPr/>
            </a:pPr>
            <a:r>
              <a:rPr lang="en-US" sz="2800" b="1" dirty="0">
                <a:solidFill>
                  <a:srgbClr val="0000FF"/>
                </a:solidFill>
              </a:rPr>
              <a:t>Step 2: 	Formulate a set of POs (knowledge, skills, and attitudes program graduates should have)</a:t>
            </a:r>
          </a:p>
          <a:p>
            <a:pPr marL="1320800" indent="-1320800" algn="just">
              <a:tabLst>
                <a:tab pos="1320800" algn="l"/>
              </a:tabLst>
              <a:defRPr/>
            </a:pPr>
            <a:endParaRPr lang="en-US" sz="2800" b="1" dirty="0">
              <a:solidFill>
                <a:srgbClr val="0000FF"/>
              </a:solidFill>
            </a:endParaRPr>
          </a:p>
        </p:txBody>
      </p:sp>
      <p:sp>
        <p:nvSpPr>
          <p:cNvPr id="26" name="Rectangle 6"/>
          <p:cNvSpPr>
            <a:spLocks noGrp="1" noChangeArrowheads="1"/>
          </p:cNvSpPr>
          <p:nvPr>
            <p:ph type="title"/>
          </p:nvPr>
        </p:nvSpPr>
        <p:spPr>
          <a:xfrm>
            <a:off x="685800" y="533400"/>
            <a:ext cx="7467600"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C00CC"/>
                </a:solidFill>
              </a:rPr>
              <a:t>Conti…</a:t>
            </a:r>
          </a:p>
        </p:txBody>
      </p:sp>
    </p:spTree>
  </p:cSld>
  <p:clrMapOvr>
    <a:masterClrMapping/>
  </p:clrMapOvr>
  <p:transition>
    <p:split orient="ver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4"/>
          <p:cNvSpPr>
            <a:spLocks noGrp="1"/>
          </p:cNvSpPr>
          <p:nvPr>
            <p:ph type="ftr" sz="quarter" idx="11"/>
          </p:nvPr>
        </p:nvSpPr>
        <p:spPr>
          <a:noFill/>
        </p:spPr>
        <p:txBody>
          <a:bodyPr/>
          <a:lstStyle/>
          <a:p>
            <a:r>
              <a:rPr lang="en-US" smtClean="0"/>
              <a:t>OBE    Dr.S.Viswanadha Raju, Professor of CSE ,JNTUH</a:t>
            </a:r>
          </a:p>
        </p:txBody>
      </p:sp>
      <p:sp>
        <p:nvSpPr>
          <p:cNvPr id="88067"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8068"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8069"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8070"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34824" name="Rectangle 7"/>
          <p:cNvSpPr>
            <a:spLocks noGrp="1" noChangeArrowheads="1"/>
          </p:cNvSpPr>
          <p:nvPr>
            <p:ph type="body" idx="1"/>
          </p:nvPr>
        </p:nvSpPr>
        <p:spPr>
          <a:xfrm>
            <a:off x="0" y="1447800"/>
            <a:ext cx="8915400" cy="4840288"/>
          </a:xfrm>
        </p:spPr>
        <p:txBody>
          <a:bodyPr/>
          <a:lstStyle/>
          <a:p>
            <a:pPr marL="1422400" indent="-1422400" algn="just">
              <a:spcBef>
                <a:spcPts val="600"/>
              </a:spcBef>
              <a:buFont typeface="Times New Roman" pitchFamily="18" charset="0"/>
              <a:buNone/>
              <a:tabLst>
                <a:tab pos="1422400" algn="l"/>
              </a:tabLst>
              <a:defRPr/>
            </a:pPr>
            <a:r>
              <a:rPr lang="en-US" sz="2800" b="1" dirty="0" smtClean="0">
                <a:solidFill>
                  <a:srgbClr val="F20062"/>
                </a:solidFill>
              </a:rPr>
              <a:t>Step 3: 	</a:t>
            </a:r>
            <a:r>
              <a:rPr lang="en-US" sz="2800" dirty="0" smtClean="0">
                <a:solidFill>
                  <a:srgbClr val="F20062"/>
                </a:solidFill>
              </a:rPr>
              <a:t>Frame curriculum, courses, and COs that address the POs and in turn the PEOs.</a:t>
            </a:r>
          </a:p>
          <a:p>
            <a:pPr marL="1422400" indent="-1422400" algn="just">
              <a:spcBef>
                <a:spcPts val="600"/>
              </a:spcBef>
              <a:buFont typeface="Times New Roman" pitchFamily="18" charset="0"/>
              <a:buNone/>
              <a:tabLst>
                <a:tab pos="1422400" algn="l"/>
              </a:tabLst>
              <a:defRPr/>
            </a:pPr>
            <a:r>
              <a:rPr lang="en-US" sz="2800" dirty="0" smtClean="0">
                <a:solidFill>
                  <a:srgbClr val="0000FF"/>
                </a:solidFill>
              </a:rPr>
              <a:t>Step 4: 	The program must evaluate student performance, advise students regarding curricular and career matters, and monitor student progress to foster their success in achieving program outcomes, thereby enabling them as graduates to attain program objectives.</a:t>
            </a:r>
          </a:p>
          <a:p>
            <a:pPr marL="1422400" indent="-1422400" algn="just">
              <a:spcBef>
                <a:spcPts val="600"/>
              </a:spcBef>
              <a:buFont typeface="Times New Roman" pitchFamily="18" charset="0"/>
              <a:buNone/>
              <a:tabLst>
                <a:tab pos="1422400" algn="l"/>
              </a:tabLst>
              <a:defRPr/>
            </a:pPr>
            <a:r>
              <a:rPr lang="en-US" sz="2400" dirty="0" smtClean="0">
                <a:solidFill>
                  <a:srgbClr val="F20062"/>
                </a:solidFill>
              </a:rPr>
              <a:t>Step 5: 	Develop a system with built-in Continuous Improvement Mechanism (Institutionalization of continuous improvement and assessment processes at all levels).</a:t>
            </a:r>
          </a:p>
          <a:p>
            <a:pPr>
              <a:defRPr/>
            </a:pPr>
            <a:endParaRPr lang="en-US" sz="2000" dirty="0" smtClean="0"/>
          </a:p>
        </p:txBody>
      </p:sp>
      <p:sp>
        <p:nvSpPr>
          <p:cNvPr id="88072"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
        <p:nvSpPr>
          <p:cNvPr id="9" name="Rectangle 6"/>
          <p:cNvSpPr>
            <a:spLocks noGrp="1" noChangeArrowheads="1"/>
          </p:cNvSpPr>
          <p:nvPr>
            <p:ph type="title"/>
          </p:nvPr>
        </p:nvSpPr>
        <p:spPr>
          <a:xfrm>
            <a:off x="685800" y="533400"/>
            <a:ext cx="7467600" cy="762000"/>
          </a:xfrm>
        </p:spPr>
        <p:style>
          <a:lnRef idx="0">
            <a:scrgbClr r="0" g="0" b="0"/>
          </a:lnRef>
          <a:fillRef idx="1001">
            <a:schemeClr val="lt1"/>
          </a:fillRef>
          <a:effectRef idx="0">
            <a:scrgbClr r="0" g="0" b="0"/>
          </a:effectRef>
          <a:fontRef idx="major"/>
        </p:style>
        <p:txBody>
          <a:bodyPr/>
          <a:lstStyle/>
          <a:p>
            <a:pPr algn="r">
              <a:defRPr/>
            </a:pPr>
            <a:r>
              <a:rPr lang="en-US" sz="3600" b="1" dirty="0" smtClean="0">
                <a:solidFill>
                  <a:srgbClr val="CC00CC"/>
                </a:solidFill>
              </a:rPr>
              <a:t>Conti…</a:t>
            </a:r>
          </a:p>
        </p:txBody>
      </p:sp>
    </p:spTree>
  </p:cSld>
  <p:clrMapOvr>
    <a:masterClrMapping/>
  </p:clrMapOvr>
  <p:transition>
    <p:split orient="ver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Footer Placeholder 4"/>
          <p:cNvSpPr>
            <a:spLocks noGrp="1"/>
          </p:cNvSpPr>
          <p:nvPr>
            <p:ph type="ftr" sz="quarter" idx="11"/>
          </p:nvPr>
        </p:nvSpPr>
        <p:spPr>
          <a:noFill/>
        </p:spPr>
        <p:txBody>
          <a:bodyPr/>
          <a:lstStyle/>
          <a:p>
            <a:r>
              <a:rPr lang="en-US" smtClean="0"/>
              <a:t>OBE    Dr.S.Viswanadha Raju, Professor of CSE ,JNTUH</a:t>
            </a:r>
          </a:p>
        </p:txBody>
      </p:sp>
      <p:sp>
        <p:nvSpPr>
          <p:cNvPr id="89091"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9092"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9093"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9094"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6567" name="Rectangle 6"/>
          <p:cNvSpPr>
            <a:spLocks noGrp="1" noChangeArrowheads="1"/>
          </p:cNvSpPr>
          <p:nvPr>
            <p:ph type="title"/>
          </p:nvPr>
        </p:nvSpPr>
        <p:spPr>
          <a:xfrm>
            <a:off x="457200" y="457200"/>
            <a:ext cx="8458200" cy="838200"/>
          </a:xfrm>
        </p:spPr>
        <p:style>
          <a:lnRef idx="0">
            <a:scrgbClr r="0" g="0" b="0"/>
          </a:lnRef>
          <a:fillRef idx="1001">
            <a:schemeClr val="lt1"/>
          </a:fillRef>
          <a:effectRef idx="0">
            <a:scrgbClr r="0" g="0" b="0"/>
          </a:effectRef>
          <a:fontRef idx="major"/>
        </p:style>
        <p:txBody>
          <a:bodyPr/>
          <a:lstStyle/>
          <a:p>
            <a:pPr defTabSz="115888">
              <a:spcBef>
                <a:spcPts val="1200"/>
              </a:spcBef>
              <a:defRPr/>
            </a:pPr>
            <a:r>
              <a:rPr lang="en-US" sz="3600" b="1" dirty="0" smtClean="0">
                <a:solidFill>
                  <a:srgbClr val="CC00CC"/>
                </a:solidFill>
              </a:rPr>
              <a:t>RESPONSIBILITIES OF A FACULTY MEMBER</a:t>
            </a:r>
          </a:p>
        </p:txBody>
      </p:sp>
      <p:sp>
        <p:nvSpPr>
          <p:cNvPr id="89096" name="Rectangle 7"/>
          <p:cNvSpPr>
            <a:spLocks noGrp="1" noChangeArrowheads="1"/>
          </p:cNvSpPr>
          <p:nvPr>
            <p:ph type="body" idx="1"/>
          </p:nvPr>
        </p:nvSpPr>
        <p:spPr>
          <a:xfrm>
            <a:off x="304800" y="1295400"/>
            <a:ext cx="8534400" cy="4992688"/>
          </a:xfrm>
          <a:noFill/>
        </p:spPr>
        <p:txBody>
          <a:bodyPr/>
          <a:lstStyle/>
          <a:p>
            <a:pPr marL="508000" indent="-508000" algn="just" defTabSz="115888">
              <a:spcBef>
                <a:spcPts val="1200"/>
              </a:spcBef>
              <a:buFont typeface="Times New Roman" pitchFamily="18" charset="0"/>
              <a:buAutoNum type="arabicPeriod"/>
            </a:pPr>
            <a:r>
              <a:rPr lang="en-US" sz="3600" dirty="0" smtClean="0">
                <a:solidFill>
                  <a:srgbClr val="F20062"/>
                </a:solidFill>
              </a:rPr>
              <a:t>Formulate the learning outcomes and the finally the course outcomes.</a:t>
            </a:r>
          </a:p>
          <a:p>
            <a:pPr marL="508000" indent="-508000" algn="just" defTabSz="115888">
              <a:spcBef>
                <a:spcPts val="1200"/>
              </a:spcBef>
              <a:buFont typeface="Times New Roman" pitchFamily="18" charset="0"/>
              <a:buAutoNum type="arabicPeriod"/>
            </a:pPr>
            <a:r>
              <a:rPr lang="en-US" sz="3600" dirty="0" smtClean="0">
                <a:solidFill>
                  <a:srgbClr val="F20062"/>
                </a:solidFill>
              </a:rPr>
              <a:t>Teach the course to enable the students attain the course outcomes.</a:t>
            </a:r>
          </a:p>
          <a:p>
            <a:pPr marL="508000" indent="-508000" algn="just" defTabSz="115888">
              <a:spcBef>
                <a:spcPts val="1200"/>
              </a:spcBef>
              <a:buFont typeface="Times New Roman" pitchFamily="18" charset="0"/>
              <a:buAutoNum type="arabicPeriod"/>
            </a:pPr>
            <a:r>
              <a:rPr lang="en-US" sz="3600" dirty="0" smtClean="0">
                <a:solidFill>
                  <a:srgbClr val="006600"/>
                </a:solidFill>
              </a:rPr>
              <a:t>Examine the students whether the course outcomes have been attained.</a:t>
            </a:r>
          </a:p>
          <a:p>
            <a:pPr marL="508000" indent="-508000" algn="just" defTabSz="115888">
              <a:spcBef>
                <a:spcPts val="1200"/>
              </a:spcBef>
              <a:buFont typeface="Times New Roman" pitchFamily="18" charset="0"/>
              <a:buAutoNum type="arabicPeriod"/>
            </a:pPr>
            <a:r>
              <a:rPr lang="en-US" sz="3600" dirty="0" smtClean="0">
                <a:solidFill>
                  <a:srgbClr val="006600"/>
                </a:solidFill>
              </a:rPr>
              <a:t>Improve continually the course outcomes so that they in turn foster the program outcomes.</a:t>
            </a:r>
          </a:p>
        </p:txBody>
      </p:sp>
      <p:sp>
        <p:nvSpPr>
          <p:cNvPr id="89097"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4"/>
          <p:cNvSpPr>
            <a:spLocks noGrp="1"/>
          </p:cNvSpPr>
          <p:nvPr>
            <p:ph type="ftr" sz="quarter" idx="11"/>
          </p:nvPr>
        </p:nvSpPr>
        <p:spPr>
          <a:noFill/>
        </p:spPr>
        <p:txBody>
          <a:bodyPr/>
          <a:lstStyle/>
          <a:p>
            <a:r>
              <a:rPr lang="en-US" smtClean="0"/>
              <a:t>OBE    Dr.S.Viswanadha Raju, Professor of CSE ,JNTUH</a:t>
            </a:r>
          </a:p>
        </p:txBody>
      </p:sp>
      <p:sp>
        <p:nvSpPr>
          <p:cNvPr id="9011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011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011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011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7591" name="Rectangle 6"/>
          <p:cNvSpPr>
            <a:spLocks noGrp="1" noChangeArrowheads="1"/>
          </p:cNvSpPr>
          <p:nvPr>
            <p:ph type="title"/>
          </p:nvPr>
        </p:nvSpPr>
        <p:spPr>
          <a:xfrm>
            <a:off x="685800" y="569913"/>
            <a:ext cx="7185025" cy="838200"/>
          </a:xfrm>
        </p:spPr>
        <p:style>
          <a:lnRef idx="0">
            <a:scrgbClr r="0" g="0" b="0"/>
          </a:lnRef>
          <a:fillRef idx="1001">
            <a:schemeClr val="lt1"/>
          </a:fillRef>
          <a:effectRef idx="0">
            <a:scrgbClr r="0" g="0" b="0"/>
          </a:effectRef>
          <a:fontRef idx="major"/>
        </p:style>
        <p:txBody>
          <a:bodyPr/>
          <a:lstStyle/>
          <a:p>
            <a:pPr>
              <a:defRPr/>
            </a:pPr>
            <a:r>
              <a:rPr lang="en-US" sz="3600" dirty="0" smtClean="0">
                <a:solidFill>
                  <a:srgbClr val="CC00CC"/>
                </a:solidFill>
              </a:rPr>
              <a:t>Outcomes Assessment Components </a:t>
            </a:r>
          </a:p>
        </p:txBody>
      </p:sp>
      <p:sp>
        <p:nvSpPr>
          <p:cNvPr id="90120" name="Rectangle 7"/>
          <p:cNvSpPr>
            <a:spLocks noGrp="1" noChangeArrowheads="1"/>
          </p:cNvSpPr>
          <p:nvPr>
            <p:ph type="body" idx="1"/>
          </p:nvPr>
        </p:nvSpPr>
        <p:spPr>
          <a:xfrm>
            <a:off x="685800" y="1295400"/>
            <a:ext cx="7924800" cy="5029200"/>
          </a:xfrm>
          <a:noFill/>
        </p:spPr>
        <p:txBody>
          <a:bodyPr/>
          <a:lstStyle/>
          <a:p>
            <a:pPr>
              <a:buFont typeface="Times New Roman" pitchFamily="18" charset="0"/>
              <a:buNone/>
            </a:pPr>
            <a:r>
              <a:rPr lang="en-US" sz="2400" b="1" i="1" smtClean="0"/>
              <a:t>Steps which underlie the assessment of student learning:</a:t>
            </a:r>
          </a:p>
          <a:p>
            <a:r>
              <a:rPr lang="en-US" sz="2400" smtClean="0"/>
              <a:t>Develop learning objectives/outcomes</a:t>
            </a:r>
          </a:p>
          <a:p>
            <a:r>
              <a:rPr lang="en-US" sz="2400" smtClean="0"/>
              <a:t>Check for alignment between the curriculum and the objectives/outcomes</a:t>
            </a:r>
          </a:p>
          <a:p>
            <a:r>
              <a:rPr lang="en-US" sz="2400" smtClean="0"/>
              <a:t>Develop an assessment plan</a:t>
            </a:r>
          </a:p>
          <a:p>
            <a:r>
              <a:rPr lang="en-US" sz="2400" smtClean="0"/>
              <a:t>Collect assessment data</a:t>
            </a:r>
          </a:p>
          <a:p>
            <a:r>
              <a:rPr lang="en-US" sz="2400" smtClean="0"/>
              <a:t>Use results to improve the program</a:t>
            </a:r>
          </a:p>
          <a:p>
            <a:r>
              <a:rPr lang="en-US" sz="2400" smtClean="0"/>
              <a:t>Routinely examine the assessment process and correct, as needed</a:t>
            </a:r>
          </a:p>
          <a:p>
            <a:pPr>
              <a:buFont typeface="Times New Roman" pitchFamily="18" charset="0"/>
              <a:buNone/>
            </a:pPr>
            <a:r>
              <a:rPr lang="en-US" sz="2400" smtClean="0"/>
              <a:t>Note : Student learning </a:t>
            </a:r>
            <a:r>
              <a:rPr lang="en-US" sz="2400" i="1" smtClean="0"/>
              <a:t>outcomes</a:t>
            </a:r>
            <a:r>
              <a:rPr lang="en-US" sz="2400" smtClean="0"/>
              <a:t>, should derive from the </a:t>
            </a:r>
            <a:r>
              <a:rPr lang="en-US" sz="2400" i="1" smtClean="0"/>
              <a:t>objectives</a:t>
            </a:r>
            <a:r>
              <a:rPr lang="en-US" sz="2400" smtClean="0"/>
              <a:t> which flow from the </a:t>
            </a:r>
            <a:r>
              <a:rPr lang="en-US" sz="2400" i="1" smtClean="0"/>
              <a:t>goals</a:t>
            </a:r>
            <a:r>
              <a:rPr lang="en-US" sz="2400" smtClean="0"/>
              <a:t> and </a:t>
            </a:r>
            <a:r>
              <a:rPr lang="en-US" sz="2400" i="1" smtClean="0"/>
              <a:t>mission</a:t>
            </a:r>
            <a:r>
              <a:rPr lang="en-US" sz="2400" smtClean="0"/>
              <a:t> of the program</a:t>
            </a:r>
          </a:p>
          <a:p>
            <a:pPr>
              <a:buFont typeface="Times New Roman" pitchFamily="18" charset="0"/>
              <a:buNone/>
            </a:pPr>
            <a:endParaRPr lang="en-US" sz="2400" smtClean="0"/>
          </a:p>
        </p:txBody>
      </p:sp>
      <p:sp>
        <p:nvSpPr>
          <p:cNvPr id="90121" name="Line 8"/>
          <p:cNvSpPr>
            <a:spLocks noChangeShapeType="1"/>
          </p:cNvSpPr>
          <p:nvPr/>
        </p:nvSpPr>
        <p:spPr bwMode="auto">
          <a:xfrm>
            <a:off x="762000" y="1331913"/>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smtClean="0"/>
              <a:t>OBE    Dr.S.Viswanadha Raju, Professor of CSE ,JNTUH</a:t>
            </a:r>
          </a:p>
        </p:txBody>
      </p:sp>
      <p:sp>
        <p:nvSpPr>
          <p:cNvPr id="819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19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819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819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6151" name="Rectangle 6"/>
          <p:cNvSpPr>
            <a:spLocks noGrp="1" noChangeArrowheads="1"/>
          </p:cNvSpPr>
          <p:nvPr>
            <p:ph type="title"/>
          </p:nvPr>
        </p:nvSpPr>
        <p:spPr>
          <a:xfrm>
            <a:off x="685800" y="533400"/>
            <a:ext cx="7185025" cy="533400"/>
          </a:xfrm>
        </p:spPr>
        <p:style>
          <a:lnRef idx="0">
            <a:scrgbClr r="0" g="0" b="0"/>
          </a:lnRef>
          <a:fillRef idx="1001">
            <a:schemeClr val="lt1"/>
          </a:fillRef>
          <a:effectRef idx="0">
            <a:scrgbClr r="0" g="0" b="0"/>
          </a:effectRef>
          <a:fontRef idx="major"/>
        </p:style>
        <p:txBody>
          <a:bodyPr/>
          <a:lstStyle/>
          <a:p>
            <a:pPr>
              <a:defRPr/>
            </a:pPr>
            <a:r>
              <a:rPr lang="en-US" sz="3200" dirty="0" smtClean="0">
                <a:solidFill>
                  <a:srgbClr val="CC00CC"/>
                </a:solidFill>
              </a:rPr>
              <a:t>What is OBE</a:t>
            </a:r>
          </a:p>
        </p:txBody>
      </p:sp>
      <p:sp>
        <p:nvSpPr>
          <p:cNvPr id="8200" name="Rectangle 7"/>
          <p:cNvSpPr>
            <a:spLocks noGrp="1" noChangeArrowheads="1"/>
          </p:cNvSpPr>
          <p:nvPr>
            <p:ph type="body" idx="1"/>
          </p:nvPr>
        </p:nvSpPr>
        <p:spPr>
          <a:xfrm>
            <a:off x="685800" y="1219200"/>
            <a:ext cx="7924800" cy="5181600"/>
          </a:xfrm>
          <a:noFill/>
        </p:spPr>
        <p:txBody>
          <a:bodyPr/>
          <a:lstStyle/>
          <a:p>
            <a:pPr algn="just">
              <a:lnSpc>
                <a:spcPct val="105000"/>
              </a:lnSpc>
              <a:buFont typeface="Times New Roman" pitchFamily="18" charset="0"/>
              <a:buNone/>
            </a:pPr>
            <a:r>
              <a:rPr lang="en-ZA" smtClean="0"/>
              <a:t>Ex:1  Carpenter wants to </a:t>
            </a:r>
            <a:r>
              <a:rPr lang="en-ZA" smtClean="0">
                <a:solidFill>
                  <a:srgbClr val="FF0000"/>
                </a:solidFill>
              </a:rPr>
              <a:t>build a table</a:t>
            </a:r>
            <a:r>
              <a:rPr lang="en-ZA" smtClean="0"/>
              <a:t>, he has a picture of a table  in mind and then he assembles his materials and tools and begins a </a:t>
            </a:r>
            <a:r>
              <a:rPr lang="en-ZA" smtClean="0">
                <a:solidFill>
                  <a:srgbClr val="FF0000"/>
                </a:solidFill>
              </a:rPr>
              <a:t>step-by-step process until he has a table</a:t>
            </a:r>
            <a:r>
              <a:rPr lang="en-ZA" smtClean="0"/>
              <a:t>.  </a:t>
            </a:r>
          </a:p>
          <a:p>
            <a:pPr algn="just">
              <a:lnSpc>
                <a:spcPct val="105000"/>
              </a:lnSpc>
              <a:buFont typeface="Times New Roman" pitchFamily="18" charset="0"/>
              <a:buNone/>
            </a:pPr>
            <a:r>
              <a:rPr lang="en-ZA" smtClean="0"/>
              <a:t>Ex:2  Mother wants to </a:t>
            </a:r>
            <a:r>
              <a:rPr lang="en-ZA" smtClean="0">
                <a:solidFill>
                  <a:srgbClr val="FF0000"/>
                </a:solidFill>
              </a:rPr>
              <a:t>cook a meal</a:t>
            </a:r>
            <a:r>
              <a:rPr lang="en-ZA" smtClean="0"/>
              <a:t>, she has a picture of it in mind  and  then she assembles her materials and tools and begins a </a:t>
            </a:r>
            <a:r>
              <a:rPr lang="en-ZA" smtClean="0">
                <a:solidFill>
                  <a:srgbClr val="FF0000"/>
                </a:solidFill>
              </a:rPr>
              <a:t>step- by-  step process to create a meal.</a:t>
            </a:r>
            <a:endParaRPr lang="en-US" smtClean="0">
              <a:solidFill>
                <a:srgbClr val="FF0000"/>
              </a:solidFill>
            </a:endParaRPr>
          </a:p>
        </p:txBody>
      </p:sp>
      <p:sp>
        <p:nvSpPr>
          <p:cNvPr id="8201"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Footer Placeholder 4"/>
          <p:cNvSpPr>
            <a:spLocks noGrp="1"/>
          </p:cNvSpPr>
          <p:nvPr>
            <p:ph type="ftr" sz="quarter" idx="11"/>
          </p:nvPr>
        </p:nvSpPr>
        <p:spPr>
          <a:noFill/>
        </p:spPr>
        <p:txBody>
          <a:bodyPr/>
          <a:lstStyle/>
          <a:p>
            <a:r>
              <a:rPr lang="en-US" smtClean="0"/>
              <a:t>OBE    Dr.S.Viswanadha Raju, Professor of CSE ,JNTUH</a:t>
            </a:r>
          </a:p>
        </p:txBody>
      </p:sp>
      <p:sp>
        <p:nvSpPr>
          <p:cNvPr id="91139"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1140"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1141"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1142"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1143" name="Rectangle 6"/>
          <p:cNvSpPr>
            <a:spLocks noGrp="1" noChangeArrowheads="1"/>
          </p:cNvSpPr>
          <p:nvPr>
            <p:ph type="title"/>
          </p:nvPr>
        </p:nvSpPr>
        <p:spPr>
          <a:xfrm>
            <a:off x="685800" y="533400"/>
            <a:ext cx="7543800" cy="685800"/>
          </a:xfrm>
          <a:noFill/>
        </p:spPr>
        <p:txBody>
          <a:bodyPr/>
          <a:lstStyle/>
          <a:p>
            <a:r>
              <a:rPr lang="en-US" sz="3200" smtClean="0">
                <a:solidFill>
                  <a:srgbClr val="CC00CC"/>
                </a:solidFill>
              </a:rPr>
              <a:t>Outcomes Assessment Components </a:t>
            </a:r>
          </a:p>
        </p:txBody>
      </p:sp>
      <p:sp>
        <p:nvSpPr>
          <p:cNvPr id="91144" name="Line 8"/>
          <p:cNvSpPr>
            <a:spLocks noChangeShapeType="1"/>
          </p:cNvSpPr>
          <p:nvPr/>
        </p:nvSpPr>
        <p:spPr bwMode="auto">
          <a:xfrm>
            <a:off x="762000" y="1295400"/>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pic>
        <p:nvPicPr>
          <p:cNvPr id="91145" name="Picture 9" descr="Outcomes Assessment Plan"/>
          <p:cNvPicPr>
            <a:picLocks noChangeAspect="1" noChangeArrowheads="1"/>
          </p:cNvPicPr>
          <p:nvPr/>
        </p:nvPicPr>
        <p:blipFill>
          <a:blip r:embed="rId3"/>
          <a:srcRect/>
          <a:stretch>
            <a:fillRect/>
          </a:stretch>
        </p:blipFill>
        <p:spPr bwMode="auto">
          <a:xfrm>
            <a:off x="1752600" y="2032000"/>
            <a:ext cx="5181600" cy="3911600"/>
          </a:xfrm>
          <a:prstGeom prst="rect">
            <a:avLst/>
          </a:prstGeom>
          <a:noFill/>
          <a:ln w="9525">
            <a:noFill/>
            <a:miter lim="800000"/>
            <a:headEnd/>
            <a:tailEnd/>
          </a:ln>
        </p:spPr>
      </p:pic>
      <p:sp>
        <p:nvSpPr>
          <p:cNvPr id="10" name="Rectangle 6"/>
          <p:cNvSpPr txBox="1">
            <a:spLocks noChangeArrowheads="1"/>
          </p:cNvSpPr>
          <p:nvPr/>
        </p:nvSpPr>
        <p:spPr bwMode="auto">
          <a:xfrm>
            <a:off x="685800" y="533400"/>
            <a:ext cx="7467600" cy="762000"/>
          </a:xfrm>
          <a:prstGeom prst="rect">
            <a:avLst/>
          </a:prstGeom>
          <a:ln w="9525">
            <a:noFill/>
            <a:miter lim="800000"/>
            <a:headEnd/>
            <a:tailEnd/>
          </a:ln>
        </p:spPr>
        <p:style>
          <a:lnRef idx="0">
            <a:scrgbClr r="0" g="0" b="0"/>
          </a:lnRef>
          <a:fillRef idx="1001">
            <a:schemeClr val="lt1"/>
          </a:fillRef>
          <a:effectRef idx="0">
            <a:scrgbClr r="0" g="0" b="0"/>
          </a:effectRef>
          <a:fontRef idx="major"/>
        </p:style>
        <p:txBody>
          <a:bodyPr lIns="90488" tIns="44450" rIns="90488" bIns="44450" anchor="ctr"/>
          <a:lstStyle/>
          <a:p>
            <a:pPr>
              <a:defRPr/>
            </a:pPr>
            <a:r>
              <a:rPr lang="en-US" sz="3600" b="1" i="1" kern="0" dirty="0">
                <a:solidFill>
                  <a:srgbClr val="CC00CC"/>
                </a:solidFill>
              </a:rPr>
              <a:t>Outcome Based  Assessment </a:t>
            </a:r>
          </a:p>
        </p:txBody>
      </p:sp>
    </p:spTree>
  </p:cSld>
  <p:clrMapOvr>
    <a:masterClrMapping/>
  </p:clrMapOvr>
  <p:transition>
    <p:split orient="ver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Footer Placeholder 4"/>
          <p:cNvSpPr>
            <a:spLocks noGrp="1"/>
          </p:cNvSpPr>
          <p:nvPr>
            <p:ph type="ftr" sz="quarter" idx="11"/>
          </p:nvPr>
        </p:nvSpPr>
        <p:spPr>
          <a:noFill/>
        </p:spPr>
        <p:txBody>
          <a:bodyPr/>
          <a:lstStyle/>
          <a:p>
            <a:r>
              <a:rPr lang="en-US" smtClean="0"/>
              <a:t>OBE    Dr.S.Viswanadha Raju, Professor of CSE ,JNTUH</a:t>
            </a:r>
          </a:p>
        </p:txBody>
      </p:sp>
      <p:sp>
        <p:nvSpPr>
          <p:cNvPr id="92163"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2164"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2165"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2166"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2167" name="Rectangle 6"/>
          <p:cNvSpPr>
            <a:spLocks noGrp="1" noChangeArrowheads="1"/>
          </p:cNvSpPr>
          <p:nvPr>
            <p:ph type="title"/>
          </p:nvPr>
        </p:nvSpPr>
        <p:spPr>
          <a:xfrm>
            <a:off x="152400" y="228600"/>
            <a:ext cx="8686800" cy="914400"/>
          </a:xfrm>
          <a:noFill/>
        </p:spPr>
        <p:txBody>
          <a:bodyPr/>
          <a:lstStyle/>
          <a:p>
            <a:r>
              <a:rPr lang="en-US" smtClean="0"/>
              <a:t>OBE </a:t>
            </a:r>
            <a:r>
              <a:rPr lang="en-US" sz="2800" smtClean="0"/>
              <a:t>Advantages for Instructors, Educational Developers, Administrators and Students</a:t>
            </a:r>
            <a:endParaRPr lang="en-US" sz="2800" smtClean="0">
              <a:solidFill>
                <a:srgbClr val="CC00CC"/>
              </a:solidFill>
            </a:endParaRPr>
          </a:p>
        </p:txBody>
      </p:sp>
      <p:sp>
        <p:nvSpPr>
          <p:cNvPr id="92168" name="Rectangle 7"/>
          <p:cNvSpPr>
            <a:spLocks noGrp="1" noChangeArrowheads="1"/>
          </p:cNvSpPr>
          <p:nvPr>
            <p:ph type="body" idx="1"/>
          </p:nvPr>
        </p:nvSpPr>
        <p:spPr>
          <a:xfrm>
            <a:off x="685800" y="1484313"/>
            <a:ext cx="7620000" cy="4840287"/>
          </a:xfrm>
          <a:noFill/>
        </p:spPr>
        <p:txBody>
          <a:bodyPr/>
          <a:lstStyle/>
          <a:p>
            <a:r>
              <a:rPr lang="en-US" sz="2400" smtClean="0"/>
              <a:t>To enhance the quality of teaching and learning;</a:t>
            </a:r>
          </a:p>
          <a:p>
            <a:r>
              <a:rPr lang="en-US" sz="2400" smtClean="0"/>
              <a:t>To ensure the approval and accreditation of new and existing programs;</a:t>
            </a:r>
          </a:p>
          <a:p>
            <a:r>
              <a:rPr lang="en-US" sz="2400" smtClean="0"/>
              <a:t>To ensure the accountability and quality assurance;</a:t>
            </a:r>
          </a:p>
          <a:p>
            <a:r>
              <a:rPr lang="en-US" sz="2400" smtClean="0"/>
              <a:t>To take responsibility for their own learning;</a:t>
            </a:r>
          </a:p>
          <a:p>
            <a:r>
              <a:rPr lang="en-US" sz="2400" smtClean="0"/>
              <a:t>To articulate the knowledge, skills and experience acquired during their program;</a:t>
            </a:r>
          </a:p>
          <a:p>
            <a:r>
              <a:rPr lang="en-US" sz="2400" smtClean="0"/>
              <a:t>It is a framework for collaborative curriculum planning; </a:t>
            </a:r>
          </a:p>
          <a:p>
            <a:r>
              <a:rPr lang="en-US" sz="2400" smtClean="0"/>
              <a:t>It’s like tool for evaluating and improving the curriculum; </a:t>
            </a:r>
          </a:p>
          <a:p>
            <a:r>
              <a:rPr lang="en-US" sz="2400" smtClean="0"/>
              <a:t>To encourage continuity between undergraduate, postgraduate and continuing education.</a:t>
            </a:r>
          </a:p>
          <a:p>
            <a:endParaRPr lang="en-US" sz="2400" smtClean="0"/>
          </a:p>
          <a:p>
            <a:pPr>
              <a:buFont typeface="Times New Roman" pitchFamily="18" charset="0"/>
              <a:buNone/>
            </a:pPr>
            <a:endParaRPr lang="en-US" sz="3300" smtClean="0"/>
          </a:p>
        </p:txBody>
      </p:sp>
      <p:sp>
        <p:nvSpPr>
          <p:cNvPr id="92169" name="Line 8"/>
          <p:cNvSpPr>
            <a:spLocks noChangeShapeType="1"/>
          </p:cNvSpPr>
          <p:nvPr/>
        </p:nvSpPr>
        <p:spPr bwMode="auto">
          <a:xfrm>
            <a:off x="762000" y="1331913"/>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p:spPr>
        <p:txBody>
          <a:bodyPr/>
          <a:lstStyle/>
          <a:p>
            <a:r>
              <a:rPr lang="en-US" smtClean="0"/>
              <a:t>OBE    Dr.S.Viswanadha Raju, Professor of CSE ,JNTUH</a:t>
            </a:r>
          </a:p>
        </p:txBody>
      </p:sp>
      <p:sp>
        <p:nvSpPr>
          <p:cNvPr id="9523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523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9" name="Rectangle 6"/>
          <p:cNvSpPr>
            <a:spLocks noGrp="1" noChangeArrowheads="1"/>
          </p:cNvSpPr>
          <p:nvPr>
            <p:ph type="title"/>
          </p:nvPr>
        </p:nvSpPr>
        <p:spPr>
          <a:xfrm>
            <a:off x="685800" y="569913"/>
            <a:ext cx="7185025" cy="838200"/>
          </a:xfrm>
          <a:noFill/>
        </p:spPr>
        <p:txBody>
          <a:bodyPr/>
          <a:lstStyle/>
          <a:p>
            <a:r>
              <a:rPr lang="en-US" smtClean="0">
                <a:solidFill>
                  <a:srgbClr val="CC00CC"/>
                </a:solidFill>
              </a:rPr>
              <a:t>Why Assessment?</a:t>
            </a:r>
          </a:p>
        </p:txBody>
      </p:sp>
      <p:sp>
        <p:nvSpPr>
          <p:cNvPr id="95240" name="Rectangle 7"/>
          <p:cNvSpPr>
            <a:spLocks noGrp="1" noChangeArrowheads="1"/>
          </p:cNvSpPr>
          <p:nvPr>
            <p:ph type="body" idx="1"/>
          </p:nvPr>
        </p:nvSpPr>
        <p:spPr>
          <a:xfrm>
            <a:off x="685800" y="1484313"/>
            <a:ext cx="7620000" cy="4840287"/>
          </a:xfrm>
          <a:noFill/>
        </p:spPr>
        <p:txBody>
          <a:bodyPr/>
          <a:lstStyle/>
          <a:p>
            <a:r>
              <a:rPr lang="en-US" sz="3300" smtClean="0"/>
              <a:t>Continuous improvement</a:t>
            </a:r>
          </a:p>
          <a:p>
            <a:r>
              <a:rPr lang="en-US" sz="3300" smtClean="0"/>
              <a:t>Total Quality Management applied in educational setting</a:t>
            </a:r>
          </a:p>
          <a:p>
            <a:r>
              <a:rPr lang="en-US" sz="3300" smtClean="0"/>
              <a:t>Accreditation/External evaluation</a:t>
            </a:r>
            <a:endParaRPr lang="en-US" sz="3300" i="1" smtClean="0"/>
          </a:p>
          <a:p>
            <a:r>
              <a:rPr lang="en-US" sz="3300" smtClean="0"/>
              <a:t>Competition</a:t>
            </a:r>
          </a:p>
          <a:p>
            <a:r>
              <a:rPr lang="en-US" sz="3300" smtClean="0"/>
              <a:t>Industry push</a:t>
            </a:r>
          </a:p>
          <a:p>
            <a:r>
              <a:rPr lang="en-US" sz="3300" smtClean="0"/>
              <a:t>Learning needs</a:t>
            </a:r>
          </a:p>
          <a:p>
            <a:pPr>
              <a:buFont typeface="Times New Roman" pitchFamily="18" charset="0"/>
              <a:buNone/>
            </a:pPr>
            <a:endParaRPr lang="en-US" sz="3300" smtClean="0"/>
          </a:p>
        </p:txBody>
      </p:sp>
      <p:sp>
        <p:nvSpPr>
          <p:cNvPr id="95241" name="Line 8"/>
          <p:cNvSpPr>
            <a:spLocks noChangeShapeType="1"/>
          </p:cNvSpPr>
          <p:nvPr/>
        </p:nvSpPr>
        <p:spPr bwMode="auto">
          <a:xfrm>
            <a:off x="762000" y="1331913"/>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p:spPr>
        <p:txBody>
          <a:bodyPr/>
          <a:lstStyle/>
          <a:p>
            <a:r>
              <a:rPr lang="en-US" smtClean="0"/>
              <a:t>OBE    Dr.S.Viswanadha Raju, Professor of CSE ,JNTUH</a:t>
            </a:r>
          </a:p>
        </p:txBody>
      </p:sp>
      <p:sp>
        <p:nvSpPr>
          <p:cNvPr id="9523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523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9" name="Rectangle 6"/>
          <p:cNvSpPr>
            <a:spLocks noGrp="1" noChangeArrowheads="1"/>
          </p:cNvSpPr>
          <p:nvPr>
            <p:ph type="title"/>
          </p:nvPr>
        </p:nvSpPr>
        <p:spPr>
          <a:xfrm>
            <a:off x="685800" y="569913"/>
            <a:ext cx="7185025" cy="838200"/>
          </a:xfrm>
          <a:noFill/>
        </p:spPr>
        <p:txBody>
          <a:bodyPr/>
          <a:lstStyle/>
          <a:p>
            <a:r>
              <a:rPr lang="en-US" dirty="0" smtClean="0">
                <a:solidFill>
                  <a:srgbClr val="CC00CC"/>
                </a:solidFill>
              </a:rPr>
              <a:t>Acknowledge </a:t>
            </a:r>
          </a:p>
        </p:txBody>
      </p:sp>
      <p:sp>
        <p:nvSpPr>
          <p:cNvPr id="95240" name="Rectangle 7"/>
          <p:cNvSpPr>
            <a:spLocks noGrp="1" noChangeArrowheads="1"/>
          </p:cNvSpPr>
          <p:nvPr>
            <p:ph type="body" idx="1"/>
          </p:nvPr>
        </p:nvSpPr>
        <p:spPr>
          <a:xfrm>
            <a:off x="685800" y="1295401"/>
            <a:ext cx="7620000" cy="5029200"/>
          </a:xfrm>
          <a:noFill/>
        </p:spPr>
        <p:txBody>
          <a:bodyPr/>
          <a:lstStyle/>
          <a:p>
            <a:pPr algn="just">
              <a:buNone/>
            </a:pPr>
            <a:r>
              <a:rPr lang="en-US" sz="2000" i="1" dirty="0" smtClean="0"/>
              <a:t>       I would like to express my special thanks of gratitude to my high school teacher (A.V.Naidu )as well as our </a:t>
            </a:r>
            <a:r>
              <a:rPr lang="en-US" sz="2000" i="1" dirty="0" smtClean="0">
                <a:solidFill>
                  <a:srgbClr val="C00000"/>
                </a:solidFill>
              </a:rPr>
              <a:t>Vice chancellor Prof. Rameshwar Rao  JNTUH , </a:t>
            </a:r>
            <a:r>
              <a:rPr lang="en-US" sz="2000" i="1" dirty="0" smtClean="0">
                <a:solidFill>
                  <a:schemeClr val="tx1">
                    <a:lumMod val="75000"/>
                  </a:schemeClr>
                </a:solidFill>
              </a:rPr>
              <a:t>Rector JNTUH, Registrar of JNTUH </a:t>
            </a:r>
            <a:r>
              <a:rPr lang="en-US" sz="2000" i="1" dirty="0" smtClean="0"/>
              <a:t>and Prof . M.Sreenivasa Rao Director SIT , JNTUH who gave me the golden opportunity to do this wonderful presentation on the topic (OBE), which also helped me in doing a lot of WORK.</a:t>
            </a:r>
          </a:p>
          <a:p>
            <a:pPr algn="just">
              <a:buNone/>
            </a:pPr>
            <a:r>
              <a:rPr lang="en-US" sz="2000" i="1" dirty="0" smtClean="0"/>
              <a:t>     I would like to say thanks to search engine and referee authors whoever helped me directly / indirectly .</a:t>
            </a:r>
          </a:p>
          <a:p>
            <a:pPr algn="just">
              <a:buNone/>
            </a:pPr>
            <a:r>
              <a:rPr lang="en-US" sz="2000" i="1" dirty="0" smtClean="0"/>
              <a:t>      I would also like to thank my parents and friends who helped me a lot in finalizing this presentation  within the limited time .</a:t>
            </a:r>
          </a:p>
          <a:p>
            <a:pPr algn="just">
              <a:buNone/>
            </a:pPr>
            <a:r>
              <a:rPr lang="en-US" sz="2000" i="1" dirty="0" smtClean="0"/>
              <a:t>	Finally  I would like to extend  my sincere thanks to Guest of honor’s, invitees, participants  whoever attended  for this workshop (OBE) AND management and Principals of engineering colleges. </a:t>
            </a:r>
            <a:endParaRPr lang="en-US" sz="2000" dirty="0" smtClean="0"/>
          </a:p>
        </p:txBody>
      </p:sp>
      <p:sp>
        <p:nvSpPr>
          <p:cNvPr id="95241" name="Line 8"/>
          <p:cNvSpPr>
            <a:spLocks noChangeShapeType="1"/>
          </p:cNvSpPr>
          <p:nvPr/>
        </p:nvSpPr>
        <p:spPr bwMode="auto">
          <a:xfrm>
            <a:off x="762000" y="1331913"/>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Footer Placeholder 4"/>
          <p:cNvSpPr>
            <a:spLocks noGrp="1"/>
          </p:cNvSpPr>
          <p:nvPr>
            <p:ph type="ftr" sz="quarter" idx="11"/>
          </p:nvPr>
        </p:nvSpPr>
        <p:spPr>
          <a:noFill/>
        </p:spPr>
        <p:txBody>
          <a:bodyPr/>
          <a:lstStyle/>
          <a:p>
            <a:r>
              <a:rPr lang="en-US" smtClean="0"/>
              <a:t>OBE    Dr.S.Viswanadha Raju, Professor of CSE ,JNTUH</a:t>
            </a:r>
          </a:p>
        </p:txBody>
      </p:sp>
      <p:sp>
        <p:nvSpPr>
          <p:cNvPr id="95235" name="Rectangle 2"/>
          <p:cNvSpPr>
            <a:spLocks noChangeArrowheads="1"/>
          </p:cNvSpPr>
          <p:nvPr/>
        </p:nvSpPr>
        <p:spPr bwMode="auto">
          <a:xfrm>
            <a:off x="4419600" y="6248400"/>
            <a:ext cx="6858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6" name="Rectangle 3"/>
          <p:cNvSpPr>
            <a:spLocks noChangeArrowheads="1"/>
          </p:cNvSpPr>
          <p:nvPr/>
        </p:nvSpPr>
        <p:spPr bwMode="auto">
          <a:xfrm>
            <a:off x="7086600" y="6248400"/>
            <a:ext cx="1905000" cy="457200"/>
          </a:xfrm>
          <a:prstGeom prst="rect">
            <a:avLst/>
          </a:prstGeom>
          <a:noFill/>
          <a:ln w="9525">
            <a:noFill/>
            <a:miter lim="800000"/>
            <a:headEnd/>
            <a:tailEnd/>
          </a:ln>
        </p:spPr>
        <p:txBody>
          <a:bodyPr wrap="none" lIns="90488" tIns="44450" rIns="90488" bIns="44450" anchor="ctr"/>
          <a:lstStyle/>
          <a:p>
            <a:pPr algn="ctr"/>
            <a:endParaRPr lang="en-US" sz="1400"/>
          </a:p>
        </p:txBody>
      </p:sp>
      <p:sp>
        <p:nvSpPr>
          <p:cNvPr id="9523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3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lIns="90488" tIns="44450" rIns="90488" bIns="44450" anchor="ctr"/>
          <a:lstStyle/>
          <a:p>
            <a:pPr>
              <a:spcBef>
                <a:spcPct val="50000"/>
              </a:spcBef>
            </a:pPr>
            <a:endParaRPr lang="en-US" sz="2400"/>
          </a:p>
        </p:txBody>
      </p:sp>
      <p:sp>
        <p:nvSpPr>
          <p:cNvPr id="95240" name="Rectangle 7"/>
          <p:cNvSpPr>
            <a:spLocks noGrp="1" noChangeArrowheads="1"/>
          </p:cNvSpPr>
          <p:nvPr>
            <p:ph type="body" idx="1"/>
          </p:nvPr>
        </p:nvSpPr>
        <p:spPr>
          <a:xfrm>
            <a:off x="685800" y="1484313"/>
            <a:ext cx="7620000" cy="4840287"/>
          </a:xfrm>
          <a:noFill/>
        </p:spPr>
        <p:txBody>
          <a:bodyPr/>
          <a:lstStyle/>
          <a:p>
            <a:pPr>
              <a:buFont typeface="Times New Roman" pitchFamily="18" charset="0"/>
              <a:buNone/>
            </a:pPr>
            <a:endParaRPr lang="en-US" sz="3300" dirty="0" smtClean="0"/>
          </a:p>
          <a:p>
            <a:pPr>
              <a:buFont typeface="Times New Roman" pitchFamily="18" charset="0"/>
              <a:buNone/>
            </a:pPr>
            <a:endParaRPr lang="en-US" sz="3300" dirty="0" smtClean="0"/>
          </a:p>
          <a:p>
            <a:pPr>
              <a:buFont typeface="Times New Roman" pitchFamily="18" charset="0"/>
              <a:buNone/>
            </a:pPr>
            <a:endParaRPr lang="en-US" sz="3300" dirty="0" smtClean="0"/>
          </a:p>
          <a:p>
            <a:pPr algn="ctr">
              <a:buFont typeface="Times New Roman" pitchFamily="18" charset="0"/>
              <a:buNone/>
            </a:pPr>
            <a:r>
              <a:rPr lang="en-US" sz="8000" dirty="0" smtClean="0"/>
              <a:t>Thank you all</a:t>
            </a:r>
          </a:p>
        </p:txBody>
      </p:sp>
      <p:sp>
        <p:nvSpPr>
          <p:cNvPr id="95241" name="Line 8"/>
          <p:cNvSpPr>
            <a:spLocks noChangeShapeType="1"/>
          </p:cNvSpPr>
          <p:nvPr/>
        </p:nvSpPr>
        <p:spPr bwMode="auto">
          <a:xfrm>
            <a:off x="762000" y="1331913"/>
            <a:ext cx="7362825" cy="0"/>
          </a:xfrm>
          <a:prstGeom prst="line">
            <a:avLst/>
          </a:prstGeom>
          <a:noFill/>
          <a:ln w="28575">
            <a:solidFill>
              <a:srgbClr val="FF3300"/>
            </a:solidFill>
            <a:round/>
            <a:headEnd type="none" w="sm" len="sm"/>
            <a:tailEnd type="none" w="sm" len="sm"/>
          </a:ln>
        </p:spPr>
        <p:txBody>
          <a:bodyPr wrap="none" anchor="ctr"/>
          <a:lstStyle/>
          <a:p>
            <a:endParaRPr lang="en-US"/>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hdqt">
  <a:themeElements>
    <a:clrScheme name="">
      <a:dk1>
        <a:srgbClr val="0000CC"/>
      </a:dk1>
      <a:lt1>
        <a:srgbClr val="FFFFFF"/>
      </a:lt1>
      <a:dk2>
        <a:srgbClr val="000000"/>
      </a:dk2>
      <a:lt2>
        <a:srgbClr val="969696"/>
      </a:lt2>
      <a:accent1>
        <a:srgbClr val="00CC99"/>
      </a:accent1>
      <a:accent2>
        <a:srgbClr val="3333CC"/>
      </a:accent2>
      <a:accent3>
        <a:srgbClr val="FFFFFF"/>
      </a:accent3>
      <a:accent4>
        <a:srgbClr val="0000AE"/>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dq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dq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hdq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dq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dq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dq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hdq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5375</Words>
  <PresentationFormat>On-screen Show (4:3)</PresentationFormat>
  <Paragraphs>1042</Paragraphs>
  <Slides>94</Slides>
  <Notes>94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94</vt:i4>
      </vt:variant>
    </vt:vector>
  </HeadingPairs>
  <TitlesOfParts>
    <vt:vector size="96" baseType="lpstr">
      <vt:lpstr>hdqt</vt:lpstr>
      <vt:lpstr>Clip</vt:lpstr>
      <vt:lpstr>Slide 1</vt:lpstr>
      <vt:lpstr>Slide 2</vt:lpstr>
      <vt:lpstr>Slide 3</vt:lpstr>
      <vt:lpstr>Slide 4</vt:lpstr>
      <vt:lpstr>Slide 5</vt:lpstr>
      <vt:lpstr>What is OBE</vt:lpstr>
      <vt:lpstr>What is OBE</vt:lpstr>
      <vt:lpstr>What is OBE</vt:lpstr>
      <vt:lpstr>What is OBE</vt:lpstr>
      <vt:lpstr>What is OBE</vt:lpstr>
      <vt:lpstr>Why OBE?</vt:lpstr>
      <vt:lpstr>Why OBE?</vt:lpstr>
      <vt:lpstr>Why need Accreditation</vt:lpstr>
      <vt:lpstr>Why need Accreditation</vt:lpstr>
      <vt:lpstr>Why need Accreditation</vt:lpstr>
      <vt:lpstr>Why need OBE</vt:lpstr>
      <vt:lpstr>Traditional Education </vt:lpstr>
      <vt:lpstr>Traditional Education </vt:lpstr>
      <vt:lpstr>Traditional Education  </vt:lpstr>
      <vt:lpstr>Traditional Education  </vt:lpstr>
      <vt:lpstr>Slide 21</vt:lpstr>
      <vt:lpstr>Slide 22</vt:lpstr>
      <vt:lpstr>Conti… </vt:lpstr>
      <vt:lpstr>Conti… </vt:lpstr>
      <vt:lpstr>Conti… </vt:lpstr>
      <vt:lpstr>Conti…</vt:lpstr>
      <vt:lpstr>Conti…</vt:lpstr>
      <vt:lpstr>Why OBE - Deficiencies of Traditional  </vt:lpstr>
      <vt:lpstr>Why OBE - Deficiencies of Traditional  </vt:lpstr>
      <vt:lpstr>  Why OBE - Exam Result is Not the  Most Important Consideration by Employer  </vt:lpstr>
      <vt:lpstr>Expectations on Students under OBE – the Outcomes</vt:lpstr>
      <vt:lpstr>Expectations on Students under OBE – the Outcomes</vt:lpstr>
      <vt:lpstr>  OBE Versus Traditional Education Process  </vt:lpstr>
      <vt:lpstr>  OBE Versus Traditional Education Process  Education</vt:lpstr>
      <vt:lpstr>Focus and Benefits of OBE</vt:lpstr>
      <vt:lpstr>Focus and Benefits of OBE</vt:lpstr>
      <vt:lpstr>OBE</vt:lpstr>
      <vt:lpstr>OBE</vt:lpstr>
      <vt:lpstr>OUTCOMES PYRAMID</vt:lpstr>
      <vt:lpstr>Vision  &amp; Mission of Institution</vt:lpstr>
      <vt:lpstr>Vision  &amp; Mission of Institution</vt:lpstr>
      <vt:lpstr>Difference between Mission and Vision</vt:lpstr>
      <vt:lpstr>Vision  &amp; Mission of Department</vt:lpstr>
      <vt:lpstr>Mission of Department</vt:lpstr>
      <vt:lpstr>Mission of Department</vt:lpstr>
      <vt:lpstr>Programme Educational Objectives (PEOs) </vt:lpstr>
      <vt:lpstr>Programme Educational Objectives (PEOs) </vt:lpstr>
      <vt:lpstr>Programme Educational Objectives (PEOs) </vt:lpstr>
      <vt:lpstr>Program objectives can be broadly defined on five counts:</vt:lpstr>
      <vt:lpstr>Programme Educational Objectives (PEOs) </vt:lpstr>
      <vt:lpstr>Programme Educational Objectives (PEOs) </vt:lpstr>
      <vt:lpstr>Programme Outcomes </vt:lpstr>
      <vt:lpstr>Programme Outcomes </vt:lpstr>
      <vt:lpstr>Programme Outcomes </vt:lpstr>
      <vt:lpstr>Programme Outcomes </vt:lpstr>
      <vt:lpstr>Programme Outcomes </vt:lpstr>
      <vt:lpstr>Programme Outcomes </vt:lpstr>
      <vt:lpstr>Programme Outcomes </vt:lpstr>
      <vt:lpstr>Programme Outcomes </vt:lpstr>
      <vt:lpstr>Programme Outcomes </vt:lpstr>
      <vt:lpstr>Mapping POs to PEOs</vt:lpstr>
      <vt:lpstr>MAPPING PEOs  to Pos</vt:lpstr>
      <vt:lpstr>CASE STUDIES</vt:lpstr>
      <vt:lpstr>PROGRAM EDUCATIONAL OBJECTIVES (peOs)</vt:lpstr>
      <vt:lpstr>PROGRAM EDUCATIONAL OBJECTIVES (peOs)</vt:lpstr>
      <vt:lpstr>Program outcomes (POs)</vt:lpstr>
      <vt:lpstr>Conti…</vt:lpstr>
      <vt:lpstr>Conti…</vt:lpstr>
      <vt:lpstr>Conti…</vt:lpstr>
      <vt:lpstr>A COMPENDIUM OF TEACHING –       LEARNING PROCESS </vt:lpstr>
      <vt:lpstr>Conti…</vt:lpstr>
      <vt:lpstr>Continuous Improvement of Program</vt:lpstr>
      <vt:lpstr>Continuous Improvement of Program</vt:lpstr>
      <vt:lpstr>Conti…</vt:lpstr>
      <vt:lpstr>Conti…</vt:lpstr>
      <vt:lpstr>Conti…</vt:lpstr>
      <vt:lpstr>Learning Outcomes</vt:lpstr>
      <vt:lpstr>Learning Outcomes</vt:lpstr>
      <vt:lpstr>Learning Outcomes</vt:lpstr>
      <vt:lpstr>How do I write learning outcomes?</vt:lpstr>
      <vt:lpstr>Conti…</vt:lpstr>
      <vt:lpstr>How do I write learning outcomes?</vt:lpstr>
      <vt:lpstr>Learning Outcomes vs. Learning Objectives</vt:lpstr>
      <vt:lpstr>Learning Outcomes vs. Learning Objectives</vt:lpstr>
      <vt:lpstr>Learning Outcomes vs. Learning Objectives</vt:lpstr>
      <vt:lpstr>Conti…</vt:lpstr>
      <vt:lpstr>Conti…</vt:lpstr>
      <vt:lpstr>RESPONSIBILITIES OF A FACULTY MEMBER</vt:lpstr>
      <vt:lpstr>Outcomes Assessment Components </vt:lpstr>
      <vt:lpstr>Outcomes Assessment Components </vt:lpstr>
      <vt:lpstr>OBE Advantages for Instructors, Educational Developers, Administrators and Students</vt:lpstr>
      <vt:lpstr>Why Assessment?</vt:lpstr>
      <vt:lpstr>Acknowledge </vt:lpstr>
      <vt:lpstr>Slide 94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dc:title>
  <dc:creator/>
  <cp:lastModifiedBy/>
  <cp:revision>428</cp:revision>
  <cp:lastPrinted>2001-05-24T11:11:00Z</cp:lastPrinted>
  <dcterms:modified xsi:type="dcterms:W3CDTF">2013-10-29T00:32:39Z</dcterms:modified>
</cp:coreProperties>
</file>